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83" r:id="rId6"/>
    <p:sldId id="267" r:id="rId7"/>
    <p:sldId id="257" r:id="rId8"/>
    <p:sldId id="273" r:id="rId9"/>
    <p:sldId id="263" r:id="rId10"/>
    <p:sldId id="270" r:id="rId11"/>
    <p:sldId id="277" r:id="rId12"/>
    <p:sldId id="278" r:id="rId13"/>
    <p:sldId id="268" r:id="rId14"/>
    <p:sldId id="291" r:id="rId15"/>
    <p:sldId id="282" r:id="rId16"/>
  </p:sldIdLst>
  <p:sldSz cx="9144000" cy="5143500" type="screen16x9"/>
  <p:notesSz cx="6858000" cy="9144000"/>
  <p:embeddedFontLst>
    <p:embeddedFont>
      <p:font typeface="Caveat Brush" pitchFamily="2" charset="0"/>
      <p:regular r:id="rId18"/>
    </p:embeddedFont>
    <p:embeddedFont>
      <p:font typeface="DM Sans" pitchFamily="2" charset="0"/>
      <p:regular r:id="rId19"/>
      <p:bold r:id="rId20"/>
      <p:italic r:id="rId21"/>
      <p:boldItalic r:id="rId22"/>
    </p:embeddedFon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Nunito Light" pitchFamily="2" charset="0"/>
      <p:regular r:id="rId27"/>
      <p:italic r:id="rId28"/>
    </p:embeddedFont>
    <p:embeddedFont>
      <p:font typeface="Poppins" panose="00000500000000000000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59C9096D-879B-4A09-9765-7755061C999B}">
          <p14:sldIdLst>
            <p14:sldId id="256"/>
            <p14:sldId id="258"/>
            <p14:sldId id="259"/>
            <p14:sldId id="260"/>
            <p14:sldId id="283"/>
            <p14:sldId id="267"/>
            <p14:sldId id="257"/>
            <p14:sldId id="273"/>
            <p14:sldId id="263"/>
            <p14:sldId id="270"/>
            <p14:sldId id="277"/>
            <p14:sldId id="278"/>
            <p14:sldId id="268"/>
            <p14:sldId id="29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hinesh Kumar" initials="DK" lastIdx="1" clrIdx="0">
    <p:extLst>
      <p:ext uri="{19B8F6BF-5375-455C-9EA6-DF929625EA0E}">
        <p15:presenceInfo xmlns:p15="http://schemas.microsoft.com/office/powerpoint/2012/main" userId="6393b3f980d8b1a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6CFF25C-635C-4176-9C54-40F0DECA013C}">
  <a:tblStyle styleId="{B6CFF25C-635C-4176-9C54-40F0DECA01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7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296c4ccc7d3_1_1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296c4ccc7d3_1_1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g296c4ccc7d3_1_2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9" name="Google Shape;1709;g296c4ccc7d3_1_2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Google Shape;2055;g297ed5c2727_1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6" name="Google Shape;2056;g297ed5c2727_1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g297ed5c2727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0" name="Google Shape;2080;g297ed5c2727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" name="Google Shape;1693;g297ed5c2727_1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4" name="Google Shape;1694;g297ed5c2727_1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6" name="Google Shape;2466;g298331d2a3b_0_1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7" name="Google Shape;2467;g298331d2a3b_0_1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g298331d2a3b_0_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0" name="Google Shape;2140;g298331d2a3b_0_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g296c4ccc7d3_1_18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8" name="Google Shape;1368;g296c4ccc7d3_1_18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297ed5c2727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297ed5c2727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g296c4ccc7d3_1_1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2" name="Google Shape;1492;g296c4ccc7d3_1_1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g298331d2a3b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6" name="Google Shape;2146;g298331d2a3b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g297ed5c2727_1_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g297ed5c2727_1_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297ed5c27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297ed5c27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297ed5c2727_1_1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Google Shape;1886;g297ed5c2727_1_1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g297ed5c2727_1_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2" name="Google Shape;1582;g297ed5c2727_1_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10" name="Google Shape;10;p2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" name="Google Shape;42;p2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" name="Google Shape;43;p2"/>
          <p:cNvSpPr txBox="1">
            <a:spLocks noGrp="1"/>
          </p:cNvSpPr>
          <p:nvPr>
            <p:ph type="ctrTitle"/>
          </p:nvPr>
        </p:nvSpPr>
        <p:spPr>
          <a:xfrm>
            <a:off x="713225" y="1221525"/>
            <a:ext cx="4854900" cy="221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2"/>
          <p:cNvSpPr txBox="1">
            <a:spLocks noGrp="1"/>
          </p:cNvSpPr>
          <p:nvPr>
            <p:ph type="subTitle" idx="1"/>
          </p:nvPr>
        </p:nvSpPr>
        <p:spPr>
          <a:xfrm>
            <a:off x="713225" y="3437025"/>
            <a:ext cx="4854900" cy="4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5" name="Google Shape;45;p2"/>
          <p:cNvSpPr txBox="1">
            <a:spLocks noGrp="1"/>
          </p:cNvSpPr>
          <p:nvPr>
            <p:ph type="ctrTitle" idx="2"/>
          </p:nvPr>
        </p:nvSpPr>
        <p:spPr>
          <a:xfrm>
            <a:off x="7254450" y="649175"/>
            <a:ext cx="1130400" cy="253500"/>
          </a:xfrm>
          <a:prstGeom prst="rect">
            <a:avLst/>
          </a:prstGeom>
          <a:solidFill>
            <a:schemeClr val="accent4"/>
          </a:solidFill>
          <a:ln w="114300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4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Google Shape;477;p16"/>
          <p:cNvGrpSpPr/>
          <p:nvPr/>
        </p:nvGrpSpPr>
        <p:grpSpPr>
          <a:xfrm rot="10800000" flipH="1">
            <a:off x="-2" y="-62391"/>
            <a:ext cx="9191838" cy="5300941"/>
            <a:chOff x="-101347" y="-62393"/>
            <a:chExt cx="9328974" cy="5300941"/>
          </a:xfrm>
        </p:grpSpPr>
        <p:sp>
          <p:nvSpPr>
            <p:cNvPr id="478" name="Google Shape;478;p16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6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6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6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6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6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6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6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6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6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6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6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6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6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0" name="Google Shape;510;p16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1" name="Google Shape;511;p1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12" name="Google Shape;512;p16"/>
          <p:cNvGrpSpPr/>
          <p:nvPr/>
        </p:nvGrpSpPr>
        <p:grpSpPr>
          <a:xfrm>
            <a:off x="1608730" y="4644005"/>
            <a:ext cx="1089620" cy="399941"/>
            <a:chOff x="1608730" y="4644005"/>
            <a:chExt cx="1089620" cy="399941"/>
          </a:xfrm>
        </p:grpSpPr>
        <p:sp>
          <p:nvSpPr>
            <p:cNvPr id="513" name="Google Shape;513;p16"/>
            <p:cNvSpPr/>
            <p:nvPr/>
          </p:nvSpPr>
          <p:spPr>
            <a:xfrm rot="5400000">
              <a:off x="1583350" y="4669385"/>
              <a:ext cx="371880" cy="321120"/>
            </a:xfrm>
            <a:custGeom>
              <a:avLst/>
              <a:gdLst/>
              <a:ahLst/>
              <a:cxnLst/>
              <a:rect l="l" t="t" r="r" b="b"/>
              <a:pathLst>
                <a:path w="1033" h="892" extrusionOk="0">
                  <a:moveTo>
                    <a:pt x="786" y="672"/>
                  </a:moveTo>
                  <a:cubicBezTo>
                    <a:pt x="771" y="679"/>
                    <a:pt x="759" y="693"/>
                    <a:pt x="757" y="711"/>
                  </a:cubicBezTo>
                  <a:cubicBezTo>
                    <a:pt x="744" y="813"/>
                    <a:pt x="657" y="892"/>
                    <a:pt x="551" y="892"/>
                  </a:cubicBezTo>
                  <a:lnTo>
                    <a:pt x="208" y="892"/>
                  </a:lnTo>
                  <a:cubicBezTo>
                    <a:pt x="93" y="892"/>
                    <a:pt x="0" y="799"/>
                    <a:pt x="0" y="684"/>
                  </a:cubicBezTo>
                  <a:lnTo>
                    <a:pt x="0" y="208"/>
                  </a:lnTo>
                  <a:cubicBezTo>
                    <a:pt x="0" y="93"/>
                    <a:pt x="93" y="0"/>
                    <a:pt x="208" y="0"/>
                  </a:cubicBezTo>
                  <a:lnTo>
                    <a:pt x="551" y="0"/>
                  </a:lnTo>
                  <a:cubicBezTo>
                    <a:pt x="666" y="0"/>
                    <a:pt x="759" y="93"/>
                    <a:pt x="759" y="208"/>
                  </a:cubicBezTo>
                  <a:lnTo>
                    <a:pt x="759" y="371"/>
                  </a:lnTo>
                  <a:cubicBezTo>
                    <a:pt x="759" y="390"/>
                    <a:pt x="771" y="408"/>
                    <a:pt x="788" y="417"/>
                  </a:cubicBezTo>
                  <a:lnTo>
                    <a:pt x="1023" y="527"/>
                  </a:lnTo>
                  <a:cubicBezTo>
                    <a:pt x="1037" y="534"/>
                    <a:pt x="1037" y="554"/>
                    <a:pt x="1023" y="561"/>
                  </a:cubicBezTo>
                  <a:lnTo>
                    <a:pt x="786" y="67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2050177" y="4763871"/>
              <a:ext cx="648173" cy="280075"/>
            </a:xfrm>
            <a:custGeom>
              <a:avLst/>
              <a:gdLst/>
              <a:ahLst/>
              <a:cxnLst/>
              <a:rect l="l" t="t" r="r" b="b"/>
              <a:pathLst>
                <a:path w="1282" h="554" extrusionOk="0">
                  <a:moveTo>
                    <a:pt x="271" y="362"/>
                  </a:moveTo>
                  <a:cubicBezTo>
                    <a:pt x="271" y="468"/>
                    <a:pt x="357" y="554"/>
                    <a:pt x="463" y="554"/>
                  </a:cubicBezTo>
                  <a:lnTo>
                    <a:pt x="1091" y="554"/>
                  </a:lnTo>
                  <a:cubicBezTo>
                    <a:pt x="1197" y="554"/>
                    <a:pt x="1282" y="468"/>
                    <a:pt x="1282" y="362"/>
                  </a:cubicBezTo>
                  <a:lnTo>
                    <a:pt x="1282" y="191"/>
                  </a:lnTo>
                  <a:cubicBezTo>
                    <a:pt x="1282" y="86"/>
                    <a:pt x="1197" y="0"/>
                    <a:pt x="1091" y="0"/>
                  </a:cubicBezTo>
                  <a:lnTo>
                    <a:pt x="463" y="0"/>
                  </a:lnTo>
                  <a:cubicBezTo>
                    <a:pt x="355" y="0"/>
                    <a:pt x="312" y="105"/>
                    <a:pt x="312" y="150"/>
                  </a:cubicBezTo>
                  <a:lnTo>
                    <a:pt x="14" y="63"/>
                  </a:lnTo>
                  <a:cubicBezTo>
                    <a:pt x="3" y="60"/>
                    <a:pt x="-5" y="73"/>
                    <a:pt x="3" y="82"/>
                  </a:cubicBezTo>
                  <a:lnTo>
                    <a:pt x="271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" name="Google Shape;516;p17"/>
          <p:cNvGrpSpPr/>
          <p:nvPr/>
        </p:nvGrpSpPr>
        <p:grpSpPr>
          <a:xfrm rot="10800000"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517" name="Google Shape;517;p17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7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7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7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7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17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7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7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7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7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7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7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7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7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7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7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7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7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7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7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7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9" name="Google Shape;549;p17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0" name="Google Shape;550;p1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51" name="Google Shape;551;p17"/>
          <p:cNvGrpSpPr/>
          <p:nvPr/>
        </p:nvGrpSpPr>
        <p:grpSpPr>
          <a:xfrm>
            <a:off x="71974" y="1654874"/>
            <a:ext cx="6730128" cy="3373923"/>
            <a:chOff x="71974" y="1654874"/>
            <a:chExt cx="6730128" cy="3373923"/>
          </a:xfrm>
        </p:grpSpPr>
        <p:sp>
          <p:nvSpPr>
            <p:cNvPr id="552" name="Google Shape;552;p17"/>
            <p:cNvSpPr/>
            <p:nvPr/>
          </p:nvSpPr>
          <p:spPr>
            <a:xfrm rot="5400000">
              <a:off x="41561" y="1685286"/>
              <a:ext cx="445600" cy="384775"/>
            </a:xfrm>
            <a:custGeom>
              <a:avLst/>
              <a:gdLst/>
              <a:ahLst/>
              <a:cxnLst/>
              <a:rect l="l" t="t" r="r" b="b"/>
              <a:pathLst>
                <a:path w="1033" h="892" extrusionOk="0">
                  <a:moveTo>
                    <a:pt x="786" y="672"/>
                  </a:moveTo>
                  <a:cubicBezTo>
                    <a:pt x="771" y="679"/>
                    <a:pt x="759" y="693"/>
                    <a:pt x="757" y="711"/>
                  </a:cubicBezTo>
                  <a:cubicBezTo>
                    <a:pt x="744" y="813"/>
                    <a:pt x="657" y="892"/>
                    <a:pt x="551" y="892"/>
                  </a:cubicBezTo>
                  <a:lnTo>
                    <a:pt x="208" y="892"/>
                  </a:lnTo>
                  <a:cubicBezTo>
                    <a:pt x="93" y="892"/>
                    <a:pt x="0" y="799"/>
                    <a:pt x="0" y="684"/>
                  </a:cubicBezTo>
                  <a:lnTo>
                    <a:pt x="0" y="208"/>
                  </a:lnTo>
                  <a:cubicBezTo>
                    <a:pt x="0" y="93"/>
                    <a:pt x="93" y="0"/>
                    <a:pt x="208" y="0"/>
                  </a:cubicBezTo>
                  <a:lnTo>
                    <a:pt x="551" y="0"/>
                  </a:lnTo>
                  <a:cubicBezTo>
                    <a:pt x="666" y="0"/>
                    <a:pt x="759" y="93"/>
                    <a:pt x="759" y="208"/>
                  </a:cubicBezTo>
                  <a:lnTo>
                    <a:pt x="759" y="371"/>
                  </a:lnTo>
                  <a:cubicBezTo>
                    <a:pt x="759" y="390"/>
                    <a:pt x="771" y="408"/>
                    <a:pt x="788" y="417"/>
                  </a:cubicBezTo>
                  <a:lnTo>
                    <a:pt x="1023" y="527"/>
                  </a:lnTo>
                  <a:cubicBezTo>
                    <a:pt x="1037" y="534"/>
                    <a:pt x="1037" y="554"/>
                    <a:pt x="1023" y="561"/>
                  </a:cubicBezTo>
                  <a:lnTo>
                    <a:pt x="786" y="67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6204276" y="4770477"/>
              <a:ext cx="597825" cy="258321"/>
            </a:xfrm>
            <a:custGeom>
              <a:avLst/>
              <a:gdLst/>
              <a:ahLst/>
              <a:cxnLst/>
              <a:rect l="l" t="t" r="r" b="b"/>
              <a:pathLst>
                <a:path w="1282" h="554" extrusionOk="0">
                  <a:moveTo>
                    <a:pt x="271" y="362"/>
                  </a:moveTo>
                  <a:cubicBezTo>
                    <a:pt x="271" y="468"/>
                    <a:pt x="357" y="554"/>
                    <a:pt x="463" y="554"/>
                  </a:cubicBezTo>
                  <a:lnTo>
                    <a:pt x="1091" y="554"/>
                  </a:lnTo>
                  <a:cubicBezTo>
                    <a:pt x="1197" y="554"/>
                    <a:pt x="1282" y="468"/>
                    <a:pt x="1282" y="362"/>
                  </a:cubicBezTo>
                  <a:lnTo>
                    <a:pt x="1282" y="191"/>
                  </a:lnTo>
                  <a:cubicBezTo>
                    <a:pt x="1282" y="86"/>
                    <a:pt x="1197" y="0"/>
                    <a:pt x="1091" y="0"/>
                  </a:cubicBezTo>
                  <a:lnTo>
                    <a:pt x="463" y="0"/>
                  </a:lnTo>
                  <a:cubicBezTo>
                    <a:pt x="355" y="0"/>
                    <a:pt x="312" y="105"/>
                    <a:pt x="312" y="150"/>
                  </a:cubicBezTo>
                  <a:lnTo>
                    <a:pt x="14" y="63"/>
                  </a:lnTo>
                  <a:cubicBezTo>
                    <a:pt x="3" y="60"/>
                    <a:pt x="-5" y="73"/>
                    <a:pt x="3" y="82"/>
                  </a:cubicBezTo>
                  <a:lnTo>
                    <a:pt x="271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1_1"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5" name="Google Shape;555;p18"/>
          <p:cNvGrpSpPr/>
          <p:nvPr/>
        </p:nvGrpSpPr>
        <p:grpSpPr>
          <a:xfrm flipH="1"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556" name="Google Shape;556;p18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8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8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8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8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8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8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8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8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8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8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8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8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8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8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8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8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8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8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8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8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8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8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8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8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8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8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8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8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8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8" name="Google Shape;588;p18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9" name="Google Shape;589;p1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90" name="Google Shape;590;p18"/>
          <p:cNvGrpSpPr/>
          <p:nvPr/>
        </p:nvGrpSpPr>
        <p:grpSpPr>
          <a:xfrm>
            <a:off x="7311325" y="4751648"/>
            <a:ext cx="1038540" cy="355194"/>
            <a:chOff x="7311325" y="4751648"/>
            <a:chExt cx="1038540" cy="355194"/>
          </a:xfrm>
        </p:grpSpPr>
        <p:sp>
          <p:nvSpPr>
            <p:cNvPr id="591" name="Google Shape;591;p18"/>
            <p:cNvSpPr/>
            <p:nvPr/>
          </p:nvSpPr>
          <p:spPr>
            <a:xfrm>
              <a:off x="7311325" y="4751648"/>
              <a:ext cx="461524" cy="355194"/>
            </a:xfrm>
            <a:custGeom>
              <a:avLst/>
              <a:gdLst/>
              <a:ahLst/>
              <a:cxnLst/>
              <a:rect l="l" t="t" r="r" b="b"/>
              <a:pathLst>
                <a:path w="1011" h="778" extrusionOk="0">
                  <a:moveTo>
                    <a:pt x="819" y="554"/>
                  </a:moveTo>
                  <a:lnTo>
                    <a:pt x="819" y="554"/>
                  </a:lnTo>
                  <a:cubicBezTo>
                    <a:pt x="925" y="554"/>
                    <a:pt x="1011" y="468"/>
                    <a:pt x="1011" y="362"/>
                  </a:cubicBezTo>
                  <a:lnTo>
                    <a:pt x="1011" y="191"/>
                  </a:lnTo>
                  <a:cubicBezTo>
                    <a:pt x="1011" y="86"/>
                    <a:pt x="925" y="0"/>
                    <a:pt x="819" y="0"/>
                  </a:cubicBezTo>
                  <a:lnTo>
                    <a:pt x="191" y="0"/>
                  </a:lnTo>
                  <a:cubicBezTo>
                    <a:pt x="85" y="0"/>
                    <a:pt x="0" y="86"/>
                    <a:pt x="0" y="191"/>
                  </a:cubicBezTo>
                  <a:lnTo>
                    <a:pt x="0" y="362"/>
                  </a:lnTo>
                  <a:cubicBezTo>
                    <a:pt x="0" y="468"/>
                    <a:pt x="85" y="554"/>
                    <a:pt x="191" y="554"/>
                  </a:cubicBezTo>
                  <a:lnTo>
                    <a:pt x="605" y="554"/>
                  </a:lnTo>
                  <a:cubicBezTo>
                    <a:pt x="608" y="554"/>
                    <a:pt x="610" y="555"/>
                    <a:pt x="612" y="557"/>
                  </a:cubicBezTo>
                  <a:lnTo>
                    <a:pt x="859" y="775"/>
                  </a:lnTo>
                  <a:cubicBezTo>
                    <a:pt x="868" y="782"/>
                    <a:pt x="881" y="773"/>
                    <a:pt x="877" y="763"/>
                  </a:cubicBezTo>
                  <a:lnTo>
                    <a:pt x="809" y="569"/>
                  </a:lnTo>
                  <a:cubicBezTo>
                    <a:pt x="806" y="562"/>
                    <a:pt x="811" y="554"/>
                    <a:pt x="819" y="5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8"/>
            <p:cNvSpPr/>
            <p:nvPr/>
          </p:nvSpPr>
          <p:spPr>
            <a:xfrm>
              <a:off x="7888345" y="4801270"/>
              <a:ext cx="461520" cy="199440"/>
            </a:xfrm>
            <a:custGeom>
              <a:avLst/>
              <a:gdLst/>
              <a:ahLst/>
              <a:cxnLst/>
              <a:rect l="l" t="t" r="r" b="b"/>
              <a:pathLst>
                <a:path w="1282" h="554" extrusionOk="0">
                  <a:moveTo>
                    <a:pt x="271" y="362"/>
                  </a:moveTo>
                  <a:cubicBezTo>
                    <a:pt x="271" y="468"/>
                    <a:pt x="357" y="554"/>
                    <a:pt x="463" y="554"/>
                  </a:cubicBezTo>
                  <a:lnTo>
                    <a:pt x="1091" y="554"/>
                  </a:lnTo>
                  <a:cubicBezTo>
                    <a:pt x="1197" y="554"/>
                    <a:pt x="1282" y="468"/>
                    <a:pt x="1282" y="362"/>
                  </a:cubicBezTo>
                  <a:lnTo>
                    <a:pt x="1282" y="191"/>
                  </a:lnTo>
                  <a:cubicBezTo>
                    <a:pt x="1282" y="86"/>
                    <a:pt x="1197" y="0"/>
                    <a:pt x="1091" y="0"/>
                  </a:cubicBezTo>
                  <a:lnTo>
                    <a:pt x="463" y="0"/>
                  </a:lnTo>
                  <a:cubicBezTo>
                    <a:pt x="355" y="0"/>
                    <a:pt x="312" y="105"/>
                    <a:pt x="312" y="150"/>
                  </a:cubicBezTo>
                  <a:lnTo>
                    <a:pt x="14" y="63"/>
                  </a:lnTo>
                  <a:cubicBezTo>
                    <a:pt x="3" y="60"/>
                    <a:pt x="-5" y="73"/>
                    <a:pt x="3" y="82"/>
                  </a:cubicBezTo>
                  <a:lnTo>
                    <a:pt x="271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7" name="Google Shape;667;p21"/>
          <p:cNvGrpSpPr/>
          <p:nvPr/>
        </p:nvGrpSpPr>
        <p:grpSpPr>
          <a:xfrm flipH="1"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668" name="Google Shape;668;p21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21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21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21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21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21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21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21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21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21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21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21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21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21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21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21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21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21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21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21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21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21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21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21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21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21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21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21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21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21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21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21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0" name="Google Shape;700;p21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1" name="Google Shape;701;p21"/>
          <p:cNvSpPr txBox="1">
            <a:spLocks noGrp="1"/>
          </p:cNvSpPr>
          <p:nvPr>
            <p:ph type="title"/>
          </p:nvPr>
        </p:nvSpPr>
        <p:spPr>
          <a:xfrm>
            <a:off x="720000" y="1492100"/>
            <a:ext cx="3090000" cy="144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2" name="Google Shape;702;p21"/>
          <p:cNvSpPr txBox="1">
            <a:spLocks noGrp="1"/>
          </p:cNvSpPr>
          <p:nvPr>
            <p:ph type="subTitle" idx="1"/>
          </p:nvPr>
        </p:nvSpPr>
        <p:spPr>
          <a:xfrm>
            <a:off x="720000" y="2938775"/>
            <a:ext cx="3090000" cy="10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3" name="Google Shape;703;p21"/>
          <p:cNvSpPr>
            <a:spLocks noGrp="1"/>
          </p:cNvSpPr>
          <p:nvPr>
            <p:ph type="pic" idx="2"/>
          </p:nvPr>
        </p:nvSpPr>
        <p:spPr>
          <a:xfrm>
            <a:off x="4466275" y="533875"/>
            <a:ext cx="3964500" cy="4075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Google Shape;780;p24"/>
          <p:cNvGrpSpPr/>
          <p:nvPr/>
        </p:nvGrpSpPr>
        <p:grpSpPr>
          <a:xfrm flipH="1"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781" name="Google Shape;781;p24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24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24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24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24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24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24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24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24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24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24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24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24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24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24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24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24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24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24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24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24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24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24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24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24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24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24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24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3" name="Google Shape;813;p24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4" name="Google Shape;814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4"/>
          <p:cNvSpPr txBox="1">
            <a:spLocks noGrp="1"/>
          </p:cNvSpPr>
          <p:nvPr>
            <p:ph type="body" idx="1"/>
          </p:nvPr>
        </p:nvSpPr>
        <p:spPr>
          <a:xfrm>
            <a:off x="720000" y="987150"/>
            <a:ext cx="7710900" cy="11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 sz="1200">
                <a:solidFill>
                  <a:srgbClr val="191919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4" name="Google Shape;854;p26"/>
          <p:cNvGrpSpPr/>
          <p:nvPr/>
        </p:nvGrpSpPr>
        <p:grpSpPr>
          <a:xfrm rot="10800000" flipH="1"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855" name="Google Shape;855;p26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26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26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26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26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26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26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26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26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26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26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26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26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26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26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26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26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26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26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26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26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26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26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26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26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26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26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26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26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26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26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26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7" name="Google Shape;887;p26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8" name="Google Shape;888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9" name="Google Shape;889;p26"/>
          <p:cNvSpPr txBox="1">
            <a:spLocks noGrp="1"/>
          </p:cNvSpPr>
          <p:nvPr>
            <p:ph type="subTitle" idx="1"/>
          </p:nvPr>
        </p:nvSpPr>
        <p:spPr>
          <a:xfrm>
            <a:off x="5132532" y="2264875"/>
            <a:ext cx="27435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0" name="Google Shape;890;p26"/>
          <p:cNvSpPr txBox="1">
            <a:spLocks noGrp="1"/>
          </p:cNvSpPr>
          <p:nvPr>
            <p:ph type="subTitle" idx="2"/>
          </p:nvPr>
        </p:nvSpPr>
        <p:spPr>
          <a:xfrm>
            <a:off x="1267962" y="2264875"/>
            <a:ext cx="27435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1" name="Google Shape;891;p26"/>
          <p:cNvSpPr txBox="1">
            <a:spLocks noGrp="1"/>
          </p:cNvSpPr>
          <p:nvPr>
            <p:ph type="subTitle" idx="3"/>
          </p:nvPr>
        </p:nvSpPr>
        <p:spPr>
          <a:xfrm>
            <a:off x="1267974" y="1929475"/>
            <a:ext cx="27435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92" name="Google Shape;892;p26"/>
          <p:cNvSpPr txBox="1">
            <a:spLocks noGrp="1"/>
          </p:cNvSpPr>
          <p:nvPr>
            <p:ph type="subTitle" idx="4"/>
          </p:nvPr>
        </p:nvSpPr>
        <p:spPr>
          <a:xfrm>
            <a:off x="5132546" y="1929475"/>
            <a:ext cx="27435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grpSp>
        <p:nvGrpSpPr>
          <p:cNvPr id="893" name="Google Shape;893;p26"/>
          <p:cNvGrpSpPr/>
          <p:nvPr/>
        </p:nvGrpSpPr>
        <p:grpSpPr>
          <a:xfrm>
            <a:off x="5134905" y="4603930"/>
            <a:ext cx="1670538" cy="613564"/>
            <a:chOff x="6582373" y="4382425"/>
            <a:chExt cx="1841625" cy="676402"/>
          </a:xfrm>
        </p:grpSpPr>
        <p:sp>
          <p:nvSpPr>
            <p:cNvPr id="894" name="Google Shape;894;p26"/>
            <p:cNvSpPr/>
            <p:nvPr/>
          </p:nvSpPr>
          <p:spPr>
            <a:xfrm rot="10800000">
              <a:off x="6582373" y="4382425"/>
              <a:ext cx="780151" cy="463925"/>
            </a:xfrm>
            <a:custGeom>
              <a:avLst/>
              <a:gdLst/>
              <a:ahLst/>
              <a:cxnLst/>
              <a:rect l="l" t="t" r="r" b="b"/>
              <a:pathLst>
                <a:path w="1282" h="554" extrusionOk="0">
                  <a:moveTo>
                    <a:pt x="271" y="362"/>
                  </a:moveTo>
                  <a:cubicBezTo>
                    <a:pt x="271" y="468"/>
                    <a:pt x="357" y="554"/>
                    <a:pt x="463" y="554"/>
                  </a:cubicBezTo>
                  <a:lnTo>
                    <a:pt x="1091" y="554"/>
                  </a:lnTo>
                  <a:cubicBezTo>
                    <a:pt x="1197" y="554"/>
                    <a:pt x="1282" y="468"/>
                    <a:pt x="1282" y="362"/>
                  </a:cubicBezTo>
                  <a:lnTo>
                    <a:pt x="1282" y="191"/>
                  </a:lnTo>
                  <a:cubicBezTo>
                    <a:pt x="1282" y="86"/>
                    <a:pt x="1197" y="0"/>
                    <a:pt x="1091" y="0"/>
                  </a:cubicBezTo>
                  <a:lnTo>
                    <a:pt x="463" y="0"/>
                  </a:lnTo>
                  <a:cubicBezTo>
                    <a:pt x="355" y="0"/>
                    <a:pt x="312" y="105"/>
                    <a:pt x="312" y="150"/>
                  </a:cubicBezTo>
                  <a:lnTo>
                    <a:pt x="14" y="63"/>
                  </a:lnTo>
                  <a:cubicBezTo>
                    <a:pt x="3" y="60"/>
                    <a:pt x="-5" y="73"/>
                    <a:pt x="3" y="82"/>
                  </a:cubicBezTo>
                  <a:lnTo>
                    <a:pt x="271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26"/>
            <p:cNvSpPr/>
            <p:nvPr/>
          </p:nvSpPr>
          <p:spPr>
            <a:xfrm>
              <a:off x="7634072" y="4589063"/>
              <a:ext cx="789927" cy="469764"/>
            </a:xfrm>
            <a:custGeom>
              <a:avLst/>
              <a:gdLst/>
              <a:ahLst/>
              <a:cxnLst/>
              <a:rect l="l" t="t" r="r" b="b"/>
              <a:pathLst>
                <a:path w="1282" h="554" extrusionOk="0">
                  <a:moveTo>
                    <a:pt x="271" y="362"/>
                  </a:moveTo>
                  <a:cubicBezTo>
                    <a:pt x="271" y="468"/>
                    <a:pt x="357" y="554"/>
                    <a:pt x="463" y="554"/>
                  </a:cubicBezTo>
                  <a:lnTo>
                    <a:pt x="1091" y="554"/>
                  </a:lnTo>
                  <a:cubicBezTo>
                    <a:pt x="1197" y="554"/>
                    <a:pt x="1282" y="468"/>
                    <a:pt x="1282" y="362"/>
                  </a:cubicBezTo>
                  <a:lnTo>
                    <a:pt x="1282" y="191"/>
                  </a:lnTo>
                  <a:cubicBezTo>
                    <a:pt x="1282" y="86"/>
                    <a:pt x="1197" y="0"/>
                    <a:pt x="1091" y="0"/>
                  </a:cubicBezTo>
                  <a:lnTo>
                    <a:pt x="463" y="0"/>
                  </a:lnTo>
                  <a:cubicBezTo>
                    <a:pt x="355" y="0"/>
                    <a:pt x="312" y="105"/>
                    <a:pt x="312" y="150"/>
                  </a:cubicBezTo>
                  <a:lnTo>
                    <a:pt x="14" y="63"/>
                  </a:lnTo>
                  <a:cubicBezTo>
                    <a:pt x="3" y="60"/>
                    <a:pt x="-5" y="73"/>
                    <a:pt x="3" y="82"/>
                  </a:cubicBezTo>
                  <a:lnTo>
                    <a:pt x="271" y="36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solidFill>
          <a:schemeClr val="lt2"/>
        </a:solidFill>
        <a:effectLst/>
      </p:bgPr>
    </p:bg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34"/>
          <p:cNvSpPr/>
          <p:nvPr/>
        </p:nvSpPr>
        <p:spPr>
          <a:xfrm>
            <a:off x="199050" y="168600"/>
            <a:ext cx="8745900" cy="4806300"/>
          </a:xfrm>
          <a:prstGeom prst="roundRect">
            <a:avLst>
              <a:gd name="adj" fmla="val 438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35"/>
          <p:cNvSpPr/>
          <p:nvPr/>
        </p:nvSpPr>
        <p:spPr>
          <a:xfrm>
            <a:off x="199050" y="168600"/>
            <a:ext cx="8745900" cy="4806300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3" name="Google Shape;1203;p35"/>
          <p:cNvSpPr/>
          <p:nvPr/>
        </p:nvSpPr>
        <p:spPr>
          <a:xfrm>
            <a:off x="76300" y="74327"/>
            <a:ext cx="525247" cy="404200"/>
          </a:xfrm>
          <a:custGeom>
            <a:avLst/>
            <a:gdLst/>
            <a:ahLst/>
            <a:cxnLst/>
            <a:rect l="l" t="t" r="r" b="b"/>
            <a:pathLst>
              <a:path w="1011" h="778" extrusionOk="0">
                <a:moveTo>
                  <a:pt x="819" y="554"/>
                </a:moveTo>
                <a:lnTo>
                  <a:pt x="819" y="554"/>
                </a:lnTo>
                <a:cubicBezTo>
                  <a:pt x="925" y="554"/>
                  <a:pt x="1011" y="468"/>
                  <a:pt x="1011" y="362"/>
                </a:cubicBezTo>
                <a:lnTo>
                  <a:pt x="1011" y="191"/>
                </a:lnTo>
                <a:cubicBezTo>
                  <a:pt x="1011" y="86"/>
                  <a:pt x="925" y="0"/>
                  <a:pt x="819" y="0"/>
                </a:cubicBezTo>
                <a:lnTo>
                  <a:pt x="191" y="0"/>
                </a:lnTo>
                <a:cubicBezTo>
                  <a:pt x="85" y="0"/>
                  <a:pt x="0" y="86"/>
                  <a:pt x="0" y="191"/>
                </a:cubicBezTo>
                <a:lnTo>
                  <a:pt x="0" y="362"/>
                </a:lnTo>
                <a:cubicBezTo>
                  <a:pt x="0" y="468"/>
                  <a:pt x="85" y="554"/>
                  <a:pt x="191" y="554"/>
                </a:cubicBezTo>
                <a:lnTo>
                  <a:pt x="605" y="554"/>
                </a:lnTo>
                <a:cubicBezTo>
                  <a:pt x="608" y="554"/>
                  <a:pt x="610" y="555"/>
                  <a:pt x="612" y="557"/>
                </a:cubicBezTo>
                <a:lnTo>
                  <a:pt x="859" y="775"/>
                </a:lnTo>
                <a:cubicBezTo>
                  <a:pt x="868" y="782"/>
                  <a:pt x="881" y="773"/>
                  <a:pt x="877" y="763"/>
                </a:cubicBezTo>
                <a:lnTo>
                  <a:pt x="809" y="569"/>
                </a:lnTo>
                <a:cubicBezTo>
                  <a:pt x="806" y="562"/>
                  <a:pt x="811" y="554"/>
                  <a:pt x="819" y="55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3"/>
          <p:cNvGrpSpPr/>
          <p:nvPr/>
        </p:nvGrpSpPr>
        <p:grpSpPr>
          <a:xfrm rot="10800000"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48" name="Google Shape;48;p3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" name="Google Shape;80;p3"/>
          <p:cNvSpPr/>
          <p:nvPr/>
        </p:nvSpPr>
        <p:spPr>
          <a:xfrm flipH="1">
            <a:off x="31425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" name="Google Shape;81;p3"/>
          <p:cNvSpPr txBox="1">
            <a:spLocks noGrp="1"/>
          </p:cNvSpPr>
          <p:nvPr>
            <p:ph type="title"/>
          </p:nvPr>
        </p:nvSpPr>
        <p:spPr>
          <a:xfrm>
            <a:off x="3971225" y="1797750"/>
            <a:ext cx="4338300" cy="116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2" name="Google Shape;82;p3"/>
          <p:cNvSpPr txBox="1">
            <a:spLocks noGrp="1"/>
          </p:cNvSpPr>
          <p:nvPr>
            <p:ph type="title" idx="2" hasCustomPrompt="1"/>
          </p:nvPr>
        </p:nvSpPr>
        <p:spPr>
          <a:xfrm>
            <a:off x="2852600" y="1738375"/>
            <a:ext cx="11187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3"/>
          <p:cNvSpPr txBox="1">
            <a:spLocks noGrp="1"/>
          </p:cNvSpPr>
          <p:nvPr>
            <p:ph type="subTitle" idx="1"/>
          </p:nvPr>
        </p:nvSpPr>
        <p:spPr>
          <a:xfrm>
            <a:off x="3971300" y="3015850"/>
            <a:ext cx="4338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 rot="10800000" flipH="1"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86" name="Google Shape;86;p4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4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4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" name="Google Shape;118;p4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4"/>
          <p:cNvSpPr txBox="1">
            <a:spLocks noGrp="1"/>
          </p:cNvSpPr>
          <p:nvPr>
            <p:ph type="body" idx="1"/>
          </p:nvPr>
        </p:nvSpPr>
        <p:spPr>
          <a:xfrm>
            <a:off x="720000" y="1103375"/>
            <a:ext cx="7704000" cy="3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21" name="Google Shape;121;p4"/>
          <p:cNvGrpSpPr/>
          <p:nvPr/>
        </p:nvGrpSpPr>
        <p:grpSpPr>
          <a:xfrm>
            <a:off x="6277775" y="9125"/>
            <a:ext cx="705708" cy="435901"/>
            <a:chOff x="6277775" y="9125"/>
            <a:chExt cx="705708" cy="435901"/>
          </a:xfrm>
        </p:grpSpPr>
        <p:sp>
          <p:nvSpPr>
            <p:cNvPr id="122" name="Google Shape;122;p4"/>
            <p:cNvSpPr/>
            <p:nvPr/>
          </p:nvSpPr>
          <p:spPr>
            <a:xfrm>
              <a:off x="6277775" y="9125"/>
              <a:ext cx="347635" cy="300198"/>
            </a:xfrm>
            <a:custGeom>
              <a:avLst/>
              <a:gdLst/>
              <a:ahLst/>
              <a:cxnLst/>
              <a:rect l="l" t="t" r="r" b="b"/>
              <a:pathLst>
                <a:path w="1033" h="892" extrusionOk="0">
                  <a:moveTo>
                    <a:pt x="786" y="672"/>
                  </a:moveTo>
                  <a:cubicBezTo>
                    <a:pt x="771" y="679"/>
                    <a:pt x="759" y="693"/>
                    <a:pt x="757" y="711"/>
                  </a:cubicBezTo>
                  <a:cubicBezTo>
                    <a:pt x="744" y="813"/>
                    <a:pt x="657" y="892"/>
                    <a:pt x="551" y="892"/>
                  </a:cubicBezTo>
                  <a:lnTo>
                    <a:pt x="208" y="892"/>
                  </a:lnTo>
                  <a:cubicBezTo>
                    <a:pt x="93" y="892"/>
                    <a:pt x="0" y="799"/>
                    <a:pt x="0" y="684"/>
                  </a:cubicBezTo>
                  <a:lnTo>
                    <a:pt x="0" y="208"/>
                  </a:lnTo>
                  <a:cubicBezTo>
                    <a:pt x="0" y="93"/>
                    <a:pt x="93" y="0"/>
                    <a:pt x="208" y="0"/>
                  </a:cubicBezTo>
                  <a:lnTo>
                    <a:pt x="551" y="0"/>
                  </a:lnTo>
                  <a:cubicBezTo>
                    <a:pt x="666" y="0"/>
                    <a:pt x="759" y="93"/>
                    <a:pt x="759" y="208"/>
                  </a:cubicBezTo>
                  <a:lnTo>
                    <a:pt x="759" y="371"/>
                  </a:lnTo>
                  <a:cubicBezTo>
                    <a:pt x="759" y="390"/>
                    <a:pt x="771" y="408"/>
                    <a:pt x="788" y="417"/>
                  </a:cubicBezTo>
                  <a:lnTo>
                    <a:pt x="1023" y="527"/>
                  </a:lnTo>
                  <a:cubicBezTo>
                    <a:pt x="1037" y="534"/>
                    <a:pt x="1037" y="554"/>
                    <a:pt x="1023" y="561"/>
                  </a:cubicBezTo>
                  <a:lnTo>
                    <a:pt x="786" y="67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6678924" y="38480"/>
              <a:ext cx="304560" cy="406546"/>
            </a:xfrm>
            <a:custGeom>
              <a:avLst/>
              <a:gdLst/>
              <a:ahLst/>
              <a:cxnLst/>
              <a:rect l="l" t="t" r="r" b="b"/>
              <a:pathLst>
                <a:path w="905" h="1208" extrusionOk="0">
                  <a:moveTo>
                    <a:pt x="221" y="258"/>
                  </a:moveTo>
                  <a:lnTo>
                    <a:pt x="221" y="258"/>
                  </a:lnTo>
                  <a:cubicBezTo>
                    <a:pt x="99" y="258"/>
                    <a:pt x="0" y="358"/>
                    <a:pt x="0" y="480"/>
                  </a:cubicBezTo>
                  <a:lnTo>
                    <a:pt x="0" y="986"/>
                  </a:lnTo>
                  <a:cubicBezTo>
                    <a:pt x="0" y="1109"/>
                    <a:pt x="99" y="1208"/>
                    <a:pt x="221" y="1208"/>
                  </a:cubicBezTo>
                  <a:lnTo>
                    <a:pt x="683" y="1208"/>
                  </a:lnTo>
                  <a:cubicBezTo>
                    <a:pt x="806" y="1208"/>
                    <a:pt x="905" y="1109"/>
                    <a:pt x="905" y="986"/>
                  </a:cubicBezTo>
                  <a:lnTo>
                    <a:pt x="905" y="480"/>
                  </a:lnTo>
                  <a:cubicBezTo>
                    <a:pt x="905" y="358"/>
                    <a:pt x="806" y="258"/>
                    <a:pt x="683" y="258"/>
                  </a:cubicBezTo>
                  <a:lnTo>
                    <a:pt x="469" y="258"/>
                  </a:lnTo>
                  <a:cubicBezTo>
                    <a:pt x="466" y="258"/>
                    <a:pt x="463" y="257"/>
                    <a:pt x="461" y="255"/>
                  </a:cubicBezTo>
                  <a:lnTo>
                    <a:pt x="176" y="3"/>
                  </a:lnTo>
                  <a:cubicBezTo>
                    <a:pt x="165" y="-6"/>
                    <a:pt x="150" y="5"/>
                    <a:pt x="155" y="17"/>
                  </a:cubicBezTo>
                  <a:lnTo>
                    <a:pt x="234" y="241"/>
                  </a:lnTo>
                  <a:cubicBezTo>
                    <a:pt x="237" y="250"/>
                    <a:pt x="230" y="258"/>
                    <a:pt x="221" y="2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6"/>
          <p:cNvGrpSpPr/>
          <p:nvPr/>
        </p:nvGrpSpPr>
        <p:grpSpPr>
          <a:xfrm rot="10800000" flipH="1"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166" name="Google Shape;166;p6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6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6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" name="Google Shape;198;p6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6"/>
          <p:cNvSpPr/>
          <p:nvPr/>
        </p:nvSpPr>
        <p:spPr>
          <a:xfrm rot="-5400000">
            <a:off x="8629550" y="1099835"/>
            <a:ext cx="325800" cy="434880"/>
          </a:xfrm>
          <a:custGeom>
            <a:avLst/>
            <a:gdLst/>
            <a:ahLst/>
            <a:cxnLst/>
            <a:rect l="l" t="t" r="r" b="b"/>
            <a:pathLst>
              <a:path w="905" h="1208" extrusionOk="0">
                <a:moveTo>
                  <a:pt x="221" y="258"/>
                </a:moveTo>
                <a:lnTo>
                  <a:pt x="221" y="258"/>
                </a:lnTo>
                <a:cubicBezTo>
                  <a:pt x="99" y="258"/>
                  <a:pt x="0" y="358"/>
                  <a:pt x="0" y="480"/>
                </a:cubicBezTo>
                <a:lnTo>
                  <a:pt x="0" y="986"/>
                </a:lnTo>
                <a:cubicBezTo>
                  <a:pt x="0" y="1109"/>
                  <a:pt x="99" y="1208"/>
                  <a:pt x="221" y="1208"/>
                </a:cubicBezTo>
                <a:lnTo>
                  <a:pt x="683" y="1208"/>
                </a:lnTo>
                <a:cubicBezTo>
                  <a:pt x="806" y="1208"/>
                  <a:pt x="905" y="1109"/>
                  <a:pt x="905" y="986"/>
                </a:cubicBezTo>
                <a:lnTo>
                  <a:pt x="905" y="480"/>
                </a:lnTo>
                <a:cubicBezTo>
                  <a:pt x="905" y="358"/>
                  <a:pt x="806" y="258"/>
                  <a:pt x="683" y="258"/>
                </a:cubicBezTo>
                <a:lnTo>
                  <a:pt x="469" y="258"/>
                </a:lnTo>
                <a:cubicBezTo>
                  <a:pt x="466" y="258"/>
                  <a:pt x="463" y="257"/>
                  <a:pt x="461" y="255"/>
                </a:cubicBezTo>
                <a:lnTo>
                  <a:pt x="176" y="3"/>
                </a:lnTo>
                <a:cubicBezTo>
                  <a:pt x="165" y="-6"/>
                  <a:pt x="150" y="5"/>
                  <a:pt x="155" y="17"/>
                </a:cubicBezTo>
                <a:lnTo>
                  <a:pt x="234" y="241"/>
                </a:lnTo>
                <a:cubicBezTo>
                  <a:pt x="237" y="250"/>
                  <a:pt x="230" y="258"/>
                  <a:pt x="221" y="25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p8"/>
          <p:cNvGrpSpPr/>
          <p:nvPr/>
        </p:nvGrpSpPr>
        <p:grpSpPr>
          <a:xfrm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240" name="Google Shape;240;p8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8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8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2" name="Google Shape;272;p8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8"/>
          <p:cNvSpPr txBox="1">
            <a:spLocks noGrp="1"/>
          </p:cNvSpPr>
          <p:nvPr>
            <p:ph type="title"/>
          </p:nvPr>
        </p:nvSpPr>
        <p:spPr>
          <a:xfrm>
            <a:off x="713225" y="1684800"/>
            <a:ext cx="4155000" cy="17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4" name="Google Shape;274;p8"/>
          <p:cNvSpPr/>
          <p:nvPr/>
        </p:nvSpPr>
        <p:spPr>
          <a:xfrm rot="-5400000">
            <a:off x="2263775" y="8610"/>
            <a:ext cx="325800" cy="434880"/>
          </a:xfrm>
          <a:custGeom>
            <a:avLst/>
            <a:gdLst/>
            <a:ahLst/>
            <a:cxnLst/>
            <a:rect l="l" t="t" r="r" b="b"/>
            <a:pathLst>
              <a:path w="905" h="1208" extrusionOk="0">
                <a:moveTo>
                  <a:pt x="221" y="258"/>
                </a:moveTo>
                <a:lnTo>
                  <a:pt x="221" y="258"/>
                </a:lnTo>
                <a:cubicBezTo>
                  <a:pt x="99" y="258"/>
                  <a:pt x="0" y="358"/>
                  <a:pt x="0" y="480"/>
                </a:cubicBezTo>
                <a:lnTo>
                  <a:pt x="0" y="986"/>
                </a:lnTo>
                <a:cubicBezTo>
                  <a:pt x="0" y="1109"/>
                  <a:pt x="99" y="1208"/>
                  <a:pt x="221" y="1208"/>
                </a:cubicBezTo>
                <a:lnTo>
                  <a:pt x="683" y="1208"/>
                </a:lnTo>
                <a:cubicBezTo>
                  <a:pt x="806" y="1208"/>
                  <a:pt x="905" y="1109"/>
                  <a:pt x="905" y="986"/>
                </a:cubicBezTo>
                <a:lnTo>
                  <a:pt x="905" y="480"/>
                </a:lnTo>
                <a:cubicBezTo>
                  <a:pt x="905" y="358"/>
                  <a:pt x="806" y="258"/>
                  <a:pt x="683" y="258"/>
                </a:cubicBezTo>
                <a:lnTo>
                  <a:pt x="469" y="258"/>
                </a:lnTo>
                <a:cubicBezTo>
                  <a:pt x="466" y="258"/>
                  <a:pt x="463" y="257"/>
                  <a:pt x="461" y="255"/>
                </a:cubicBezTo>
                <a:lnTo>
                  <a:pt x="176" y="3"/>
                </a:lnTo>
                <a:cubicBezTo>
                  <a:pt x="165" y="-6"/>
                  <a:pt x="150" y="5"/>
                  <a:pt x="155" y="17"/>
                </a:cubicBezTo>
                <a:lnTo>
                  <a:pt x="234" y="241"/>
                </a:lnTo>
                <a:cubicBezTo>
                  <a:pt x="237" y="250"/>
                  <a:pt x="230" y="258"/>
                  <a:pt x="221" y="25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9"/>
          <p:cNvGrpSpPr/>
          <p:nvPr/>
        </p:nvGrpSpPr>
        <p:grpSpPr>
          <a:xfrm flipH="1"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277" name="Google Shape;277;p9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9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9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9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9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9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9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9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9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9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9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9" name="Google Shape;309;p9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9"/>
          <p:cNvSpPr txBox="1">
            <a:spLocks noGrp="1"/>
          </p:cNvSpPr>
          <p:nvPr>
            <p:ph type="title"/>
          </p:nvPr>
        </p:nvSpPr>
        <p:spPr>
          <a:xfrm>
            <a:off x="713225" y="1606200"/>
            <a:ext cx="47097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7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9"/>
          <p:cNvSpPr txBox="1">
            <a:spLocks noGrp="1"/>
          </p:cNvSpPr>
          <p:nvPr>
            <p:ph type="subTitle" idx="1"/>
          </p:nvPr>
        </p:nvSpPr>
        <p:spPr>
          <a:xfrm>
            <a:off x="713225" y="2866200"/>
            <a:ext cx="47097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13"/>
          <p:cNvGrpSpPr/>
          <p:nvPr/>
        </p:nvGrpSpPr>
        <p:grpSpPr>
          <a:xfrm rot="10800000" flipH="1"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355" name="Google Shape;355;p13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3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3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3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3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3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3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3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3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3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7" name="Google Shape;387;p13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13"/>
          <p:cNvSpPr txBox="1">
            <a:spLocks noGrp="1"/>
          </p:cNvSpPr>
          <p:nvPr>
            <p:ph type="subTitle" idx="1"/>
          </p:nvPr>
        </p:nvSpPr>
        <p:spPr>
          <a:xfrm>
            <a:off x="1481825" y="2057508"/>
            <a:ext cx="225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1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423776"/>
            <a:ext cx="768600" cy="51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391" name="Google Shape;391;p13"/>
          <p:cNvSpPr txBox="1">
            <a:spLocks noGrp="1"/>
          </p:cNvSpPr>
          <p:nvPr>
            <p:ph type="subTitle" idx="3"/>
          </p:nvPr>
        </p:nvSpPr>
        <p:spPr>
          <a:xfrm>
            <a:off x="1481825" y="1423775"/>
            <a:ext cx="2251200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92" name="Google Shape;392;p13"/>
          <p:cNvSpPr txBox="1">
            <a:spLocks noGrp="1"/>
          </p:cNvSpPr>
          <p:nvPr>
            <p:ph type="subTitle" idx="4"/>
          </p:nvPr>
        </p:nvSpPr>
        <p:spPr>
          <a:xfrm>
            <a:off x="1481825" y="3746199"/>
            <a:ext cx="225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13"/>
          <p:cNvSpPr txBox="1">
            <a:spLocks noGrp="1"/>
          </p:cNvSpPr>
          <p:nvPr>
            <p:ph type="title" idx="5" hasCustomPrompt="1"/>
          </p:nvPr>
        </p:nvSpPr>
        <p:spPr>
          <a:xfrm>
            <a:off x="713225" y="3097901"/>
            <a:ext cx="768600" cy="51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394" name="Google Shape;394;p13"/>
          <p:cNvSpPr txBox="1">
            <a:spLocks noGrp="1"/>
          </p:cNvSpPr>
          <p:nvPr>
            <p:ph type="subTitle" idx="6"/>
          </p:nvPr>
        </p:nvSpPr>
        <p:spPr>
          <a:xfrm>
            <a:off x="1481825" y="3097903"/>
            <a:ext cx="2251200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95" name="Google Shape;395;p13"/>
          <p:cNvSpPr txBox="1">
            <a:spLocks noGrp="1"/>
          </p:cNvSpPr>
          <p:nvPr>
            <p:ph type="subTitle" idx="7"/>
          </p:nvPr>
        </p:nvSpPr>
        <p:spPr>
          <a:xfrm>
            <a:off x="5029550" y="2057508"/>
            <a:ext cx="225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13"/>
          <p:cNvSpPr txBox="1">
            <a:spLocks noGrp="1"/>
          </p:cNvSpPr>
          <p:nvPr>
            <p:ph type="title" idx="8" hasCustomPrompt="1"/>
          </p:nvPr>
        </p:nvSpPr>
        <p:spPr>
          <a:xfrm>
            <a:off x="4260950" y="1423776"/>
            <a:ext cx="768600" cy="51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397" name="Google Shape;397;p13"/>
          <p:cNvSpPr txBox="1">
            <a:spLocks noGrp="1"/>
          </p:cNvSpPr>
          <p:nvPr>
            <p:ph type="subTitle" idx="9"/>
          </p:nvPr>
        </p:nvSpPr>
        <p:spPr>
          <a:xfrm>
            <a:off x="5029550" y="1423775"/>
            <a:ext cx="2251200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98" name="Google Shape;398;p13"/>
          <p:cNvSpPr txBox="1">
            <a:spLocks noGrp="1"/>
          </p:cNvSpPr>
          <p:nvPr>
            <p:ph type="subTitle" idx="13"/>
          </p:nvPr>
        </p:nvSpPr>
        <p:spPr>
          <a:xfrm>
            <a:off x="5029550" y="3746200"/>
            <a:ext cx="225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13"/>
          <p:cNvSpPr txBox="1">
            <a:spLocks noGrp="1"/>
          </p:cNvSpPr>
          <p:nvPr>
            <p:ph type="title" idx="14" hasCustomPrompt="1"/>
          </p:nvPr>
        </p:nvSpPr>
        <p:spPr>
          <a:xfrm>
            <a:off x="4260950" y="3097901"/>
            <a:ext cx="768600" cy="51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400" name="Google Shape;400;p13"/>
          <p:cNvSpPr txBox="1">
            <a:spLocks noGrp="1"/>
          </p:cNvSpPr>
          <p:nvPr>
            <p:ph type="subTitle" idx="15"/>
          </p:nvPr>
        </p:nvSpPr>
        <p:spPr>
          <a:xfrm>
            <a:off x="5029550" y="3097904"/>
            <a:ext cx="2251200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Google Shape;402;p14"/>
          <p:cNvGrpSpPr/>
          <p:nvPr/>
        </p:nvGrpSpPr>
        <p:grpSpPr>
          <a:xfrm rot="10800000" flipH="1">
            <a:off x="-101347" y="-62393"/>
            <a:ext cx="9328974" cy="5300941"/>
            <a:chOff x="-101347" y="-62393"/>
            <a:chExt cx="9328974" cy="5300941"/>
          </a:xfrm>
        </p:grpSpPr>
        <p:sp>
          <p:nvSpPr>
            <p:cNvPr id="403" name="Google Shape;403;p14"/>
            <p:cNvSpPr/>
            <p:nvPr/>
          </p:nvSpPr>
          <p:spPr>
            <a:xfrm>
              <a:off x="8829829" y="1534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4"/>
            <p:cNvSpPr/>
            <p:nvPr/>
          </p:nvSpPr>
          <p:spPr>
            <a:xfrm>
              <a:off x="240901" y="49116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4"/>
            <p:cNvSpPr/>
            <p:nvPr/>
          </p:nvSpPr>
          <p:spPr>
            <a:xfrm>
              <a:off x="1983796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4"/>
            <p:cNvSpPr/>
            <p:nvPr/>
          </p:nvSpPr>
          <p:spPr>
            <a:xfrm>
              <a:off x="314322" y="153443"/>
              <a:ext cx="82148" cy="82320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4"/>
            <p:cNvSpPr/>
            <p:nvPr/>
          </p:nvSpPr>
          <p:spPr>
            <a:xfrm>
              <a:off x="1022603" y="-62393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4"/>
            <p:cNvSpPr/>
            <p:nvPr/>
          </p:nvSpPr>
          <p:spPr>
            <a:xfrm>
              <a:off x="8829828" y="49165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4"/>
            <p:cNvSpPr/>
            <p:nvPr/>
          </p:nvSpPr>
          <p:spPr>
            <a:xfrm>
              <a:off x="124328" y="713237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4"/>
            <p:cNvSpPr/>
            <p:nvPr/>
          </p:nvSpPr>
          <p:spPr>
            <a:xfrm>
              <a:off x="111084" y="1400173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4"/>
            <p:cNvSpPr/>
            <p:nvPr/>
          </p:nvSpPr>
          <p:spPr>
            <a:xfrm>
              <a:off x="-101347" y="2452207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4"/>
            <p:cNvSpPr/>
            <p:nvPr/>
          </p:nvSpPr>
          <p:spPr>
            <a:xfrm>
              <a:off x="67439" y="346380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4"/>
            <p:cNvSpPr/>
            <p:nvPr/>
          </p:nvSpPr>
          <p:spPr>
            <a:xfrm>
              <a:off x="9067953" y="1022419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4"/>
            <p:cNvSpPr/>
            <p:nvPr/>
          </p:nvSpPr>
          <p:spPr>
            <a:xfrm>
              <a:off x="2895256" y="98625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4"/>
            <p:cNvSpPr/>
            <p:nvPr/>
          </p:nvSpPr>
          <p:spPr>
            <a:xfrm>
              <a:off x="3565708" y="4436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4"/>
            <p:cNvSpPr/>
            <p:nvPr/>
          </p:nvSpPr>
          <p:spPr>
            <a:xfrm>
              <a:off x="4512913" y="78124"/>
              <a:ext cx="118161" cy="119153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4"/>
            <p:cNvSpPr/>
            <p:nvPr/>
          </p:nvSpPr>
          <p:spPr>
            <a:xfrm>
              <a:off x="5321259" y="-2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8940234" y="41147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4"/>
            <p:cNvSpPr/>
            <p:nvPr/>
          </p:nvSpPr>
          <p:spPr>
            <a:xfrm>
              <a:off x="1824128" y="507753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4"/>
            <p:cNvSpPr/>
            <p:nvPr/>
          </p:nvSpPr>
          <p:spPr>
            <a:xfrm>
              <a:off x="867019" y="504486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4"/>
            <p:cNvSpPr/>
            <p:nvPr/>
          </p:nvSpPr>
          <p:spPr>
            <a:xfrm>
              <a:off x="6591544" y="59250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4"/>
            <p:cNvSpPr/>
            <p:nvPr/>
          </p:nvSpPr>
          <p:spPr>
            <a:xfrm>
              <a:off x="124328" y="416854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4"/>
            <p:cNvSpPr/>
            <p:nvPr/>
          </p:nvSpPr>
          <p:spPr>
            <a:xfrm>
              <a:off x="8989503" y="19015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4"/>
            <p:cNvSpPr/>
            <p:nvPr/>
          </p:nvSpPr>
          <p:spPr>
            <a:xfrm>
              <a:off x="7124944" y="4986613"/>
              <a:ext cx="155575" cy="15688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4"/>
            <p:cNvSpPr/>
            <p:nvPr/>
          </p:nvSpPr>
          <p:spPr>
            <a:xfrm rot="4799947">
              <a:off x="2724942" y="4889855"/>
              <a:ext cx="110386" cy="214342"/>
            </a:xfrm>
            <a:custGeom>
              <a:avLst/>
              <a:gdLst/>
              <a:ahLst/>
              <a:cxnLst/>
              <a:rect l="l" t="t" r="r" b="b"/>
              <a:pathLst>
                <a:path w="215" h="414" extrusionOk="0">
                  <a:moveTo>
                    <a:pt x="51" y="414"/>
                  </a:moveTo>
                  <a:cubicBezTo>
                    <a:pt x="46" y="414"/>
                    <a:pt x="42" y="411"/>
                    <a:pt x="40" y="406"/>
                  </a:cubicBezTo>
                  <a:lnTo>
                    <a:pt x="1" y="286"/>
                  </a:lnTo>
                  <a:cubicBezTo>
                    <a:pt x="0" y="283"/>
                    <a:pt x="0" y="279"/>
                    <a:pt x="2" y="276"/>
                  </a:cubicBezTo>
                  <a:cubicBezTo>
                    <a:pt x="4" y="273"/>
                    <a:pt x="7" y="271"/>
                    <a:pt x="11" y="271"/>
                  </a:cubicBezTo>
                  <a:lnTo>
                    <a:pt x="110" y="268"/>
                  </a:lnTo>
                  <a:lnTo>
                    <a:pt x="61" y="137"/>
                  </a:lnTo>
                  <a:cubicBezTo>
                    <a:pt x="60" y="134"/>
                    <a:pt x="60" y="129"/>
                    <a:pt x="63" y="127"/>
                  </a:cubicBezTo>
                  <a:cubicBezTo>
                    <a:pt x="65" y="123"/>
                    <a:pt x="67" y="122"/>
                    <a:pt x="72" y="122"/>
                  </a:cubicBezTo>
                  <a:lnTo>
                    <a:pt x="191" y="125"/>
                  </a:lnTo>
                  <a:lnTo>
                    <a:pt x="181" y="12"/>
                  </a:lnTo>
                  <a:cubicBezTo>
                    <a:pt x="180" y="6"/>
                    <a:pt x="185" y="1"/>
                    <a:pt x="191" y="1"/>
                  </a:cubicBezTo>
                  <a:cubicBezTo>
                    <a:pt x="197" y="0"/>
                    <a:pt x="202" y="4"/>
                    <a:pt x="203" y="10"/>
                  </a:cubicBezTo>
                  <a:lnTo>
                    <a:pt x="215" y="135"/>
                  </a:lnTo>
                  <a:cubicBezTo>
                    <a:pt x="215" y="138"/>
                    <a:pt x="214" y="142"/>
                    <a:pt x="212" y="144"/>
                  </a:cubicBezTo>
                  <a:cubicBezTo>
                    <a:pt x="209" y="146"/>
                    <a:pt x="207" y="148"/>
                    <a:pt x="203" y="147"/>
                  </a:cubicBezTo>
                  <a:lnTo>
                    <a:pt x="88" y="144"/>
                  </a:lnTo>
                  <a:lnTo>
                    <a:pt x="136" y="275"/>
                  </a:lnTo>
                  <a:cubicBezTo>
                    <a:pt x="138" y="278"/>
                    <a:pt x="137" y="282"/>
                    <a:pt x="135" y="285"/>
                  </a:cubicBezTo>
                  <a:cubicBezTo>
                    <a:pt x="133" y="288"/>
                    <a:pt x="130" y="289"/>
                    <a:pt x="126" y="290"/>
                  </a:cubicBezTo>
                  <a:lnTo>
                    <a:pt x="26" y="293"/>
                  </a:lnTo>
                  <a:lnTo>
                    <a:pt x="61" y="399"/>
                  </a:lnTo>
                  <a:cubicBezTo>
                    <a:pt x="63" y="405"/>
                    <a:pt x="60" y="412"/>
                    <a:pt x="54" y="413"/>
                  </a:cubicBezTo>
                  <a:cubicBezTo>
                    <a:pt x="53" y="414"/>
                    <a:pt x="52" y="414"/>
                    <a:pt x="51" y="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4"/>
            <p:cNvSpPr/>
            <p:nvPr/>
          </p:nvSpPr>
          <p:spPr>
            <a:xfrm>
              <a:off x="8021034" y="4922210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4"/>
            <p:cNvSpPr/>
            <p:nvPr/>
          </p:nvSpPr>
          <p:spPr>
            <a:xfrm rot="6287091">
              <a:off x="8932614" y="2486328"/>
              <a:ext cx="155567" cy="170852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4"/>
            <p:cNvSpPr/>
            <p:nvPr/>
          </p:nvSpPr>
          <p:spPr>
            <a:xfrm>
              <a:off x="8935619" y="3270400"/>
              <a:ext cx="77508" cy="78158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7" y="93"/>
                  </a:moveTo>
                  <a:lnTo>
                    <a:pt x="93" y="178"/>
                  </a:lnTo>
                  <a:lnTo>
                    <a:pt x="177" y="112"/>
                  </a:lnTo>
                  <a:lnTo>
                    <a:pt x="112" y="27"/>
                  </a:lnTo>
                  <a:lnTo>
                    <a:pt x="27" y="93"/>
                  </a:lnTo>
                  <a:moveTo>
                    <a:pt x="91" y="204"/>
                  </a:moveTo>
                  <a:cubicBezTo>
                    <a:pt x="88" y="204"/>
                    <a:pt x="84" y="203"/>
                    <a:pt x="82" y="200"/>
                  </a:cubicBezTo>
                  <a:lnTo>
                    <a:pt x="3" y="98"/>
                  </a:lnTo>
                  <a:cubicBezTo>
                    <a:pt x="-1" y="93"/>
                    <a:pt x="0" y="86"/>
                    <a:pt x="4" y="82"/>
                  </a:cubicBezTo>
                  <a:lnTo>
                    <a:pt x="107" y="2"/>
                  </a:lnTo>
                  <a:cubicBezTo>
                    <a:pt x="112" y="-1"/>
                    <a:pt x="119" y="0"/>
                    <a:pt x="123" y="5"/>
                  </a:cubicBezTo>
                  <a:lnTo>
                    <a:pt x="202" y="107"/>
                  </a:lnTo>
                  <a:cubicBezTo>
                    <a:pt x="206" y="112"/>
                    <a:pt x="205" y="119"/>
                    <a:pt x="200" y="123"/>
                  </a:cubicBezTo>
                  <a:lnTo>
                    <a:pt x="97" y="202"/>
                  </a:lnTo>
                  <a:cubicBezTo>
                    <a:pt x="95" y="204"/>
                    <a:pt x="93" y="204"/>
                    <a:pt x="91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425" rIns="90000" bIns="28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4"/>
            <p:cNvSpPr/>
            <p:nvPr/>
          </p:nvSpPr>
          <p:spPr>
            <a:xfrm>
              <a:off x="3318058" y="5034610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4"/>
            <p:cNvSpPr/>
            <p:nvPr/>
          </p:nvSpPr>
          <p:spPr>
            <a:xfrm>
              <a:off x="6153653" y="5043999"/>
              <a:ext cx="41793" cy="42144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0" y="55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6" y="0"/>
                    <a:pt x="110" y="25"/>
                    <a:pt x="110" y="55"/>
                  </a:cubicBezTo>
                  <a:cubicBezTo>
                    <a:pt x="110" y="86"/>
                    <a:pt x="86" y="110"/>
                    <a:pt x="56" y="110"/>
                  </a:cubicBezTo>
                  <a:cubicBezTo>
                    <a:pt x="25" y="110"/>
                    <a:pt x="0" y="86"/>
                    <a:pt x="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4"/>
            <p:cNvSpPr/>
            <p:nvPr/>
          </p:nvSpPr>
          <p:spPr>
            <a:xfrm>
              <a:off x="4130964" y="4979653"/>
              <a:ext cx="155567" cy="170853"/>
            </a:xfrm>
            <a:custGeom>
              <a:avLst/>
              <a:gdLst/>
              <a:ahLst/>
              <a:cxnLst/>
              <a:rect l="l" t="t" r="r" b="b"/>
              <a:pathLst>
                <a:path w="303" h="330" extrusionOk="0">
                  <a:moveTo>
                    <a:pt x="12" y="330"/>
                  </a:moveTo>
                  <a:cubicBezTo>
                    <a:pt x="10" y="330"/>
                    <a:pt x="9" y="329"/>
                    <a:pt x="8" y="329"/>
                  </a:cubicBezTo>
                  <a:cubicBezTo>
                    <a:pt x="2" y="327"/>
                    <a:pt x="-1" y="321"/>
                    <a:pt x="1" y="315"/>
                  </a:cubicBezTo>
                  <a:lnTo>
                    <a:pt x="38" y="195"/>
                  </a:lnTo>
                  <a:cubicBezTo>
                    <a:pt x="39" y="192"/>
                    <a:pt x="41" y="190"/>
                    <a:pt x="44" y="188"/>
                  </a:cubicBezTo>
                  <a:cubicBezTo>
                    <a:pt x="47" y="187"/>
                    <a:pt x="50" y="187"/>
                    <a:pt x="53" y="188"/>
                  </a:cubicBezTo>
                  <a:lnTo>
                    <a:pt x="158" y="235"/>
                  </a:lnTo>
                  <a:lnTo>
                    <a:pt x="164" y="96"/>
                  </a:lnTo>
                  <a:cubicBezTo>
                    <a:pt x="164" y="93"/>
                    <a:pt x="166" y="89"/>
                    <a:pt x="169" y="88"/>
                  </a:cubicBezTo>
                  <a:cubicBezTo>
                    <a:pt x="172" y="86"/>
                    <a:pt x="176" y="85"/>
                    <a:pt x="179" y="87"/>
                  </a:cubicBezTo>
                  <a:lnTo>
                    <a:pt x="272" y="121"/>
                  </a:lnTo>
                  <a:lnTo>
                    <a:pt x="281" y="10"/>
                  </a:lnTo>
                  <a:cubicBezTo>
                    <a:pt x="281" y="4"/>
                    <a:pt x="286" y="-1"/>
                    <a:pt x="292" y="0"/>
                  </a:cubicBezTo>
                  <a:cubicBezTo>
                    <a:pt x="299" y="0"/>
                    <a:pt x="303" y="5"/>
                    <a:pt x="303" y="11"/>
                  </a:cubicBezTo>
                  <a:lnTo>
                    <a:pt x="293" y="138"/>
                  </a:lnTo>
                  <a:cubicBezTo>
                    <a:pt x="293" y="141"/>
                    <a:pt x="291" y="145"/>
                    <a:pt x="288" y="146"/>
                  </a:cubicBezTo>
                  <a:cubicBezTo>
                    <a:pt x="285" y="148"/>
                    <a:pt x="282" y="149"/>
                    <a:pt x="278" y="147"/>
                  </a:cubicBezTo>
                  <a:lnTo>
                    <a:pt x="185" y="113"/>
                  </a:lnTo>
                  <a:lnTo>
                    <a:pt x="180" y="252"/>
                  </a:lnTo>
                  <a:cubicBezTo>
                    <a:pt x="180" y="256"/>
                    <a:pt x="178" y="259"/>
                    <a:pt x="175" y="261"/>
                  </a:cubicBezTo>
                  <a:cubicBezTo>
                    <a:pt x="172" y="263"/>
                    <a:pt x="168" y="264"/>
                    <a:pt x="164" y="262"/>
                  </a:cubicBezTo>
                  <a:lnTo>
                    <a:pt x="56" y="214"/>
                  </a:lnTo>
                  <a:lnTo>
                    <a:pt x="22" y="322"/>
                  </a:lnTo>
                  <a:cubicBezTo>
                    <a:pt x="21" y="326"/>
                    <a:pt x="16" y="330"/>
                    <a:pt x="12" y="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4"/>
            <p:cNvSpPr/>
            <p:nvPr/>
          </p:nvSpPr>
          <p:spPr>
            <a:xfrm>
              <a:off x="5423996" y="5048498"/>
              <a:ext cx="68285" cy="149625"/>
            </a:xfrm>
            <a:custGeom>
              <a:avLst/>
              <a:gdLst/>
              <a:ahLst/>
              <a:cxnLst/>
              <a:rect l="l" t="t" r="r" b="b"/>
              <a:pathLst>
                <a:path w="133" h="289" extrusionOk="0">
                  <a:moveTo>
                    <a:pt x="99" y="289"/>
                  </a:moveTo>
                  <a:cubicBezTo>
                    <a:pt x="96" y="289"/>
                    <a:pt x="92" y="288"/>
                    <a:pt x="90" y="285"/>
                  </a:cubicBezTo>
                  <a:lnTo>
                    <a:pt x="2" y="157"/>
                  </a:lnTo>
                  <a:cubicBezTo>
                    <a:pt x="0" y="154"/>
                    <a:pt x="0" y="150"/>
                    <a:pt x="1" y="147"/>
                  </a:cubicBezTo>
                  <a:cubicBezTo>
                    <a:pt x="2" y="143"/>
                    <a:pt x="5" y="141"/>
                    <a:pt x="8" y="140"/>
                  </a:cubicBezTo>
                  <a:lnTo>
                    <a:pt x="104" y="112"/>
                  </a:lnTo>
                  <a:lnTo>
                    <a:pt x="44" y="17"/>
                  </a:lnTo>
                  <a:cubicBezTo>
                    <a:pt x="41" y="12"/>
                    <a:pt x="42" y="6"/>
                    <a:pt x="48" y="2"/>
                  </a:cubicBezTo>
                  <a:cubicBezTo>
                    <a:pt x="53" y="-1"/>
                    <a:pt x="60" y="1"/>
                    <a:pt x="63" y="6"/>
                  </a:cubicBezTo>
                  <a:lnTo>
                    <a:pt x="131" y="113"/>
                  </a:lnTo>
                  <a:cubicBezTo>
                    <a:pt x="133" y="115"/>
                    <a:pt x="133" y="119"/>
                    <a:pt x="132" y="122"/>
                  </a:cubicBezTo>
                  <a:cubicBezTo>
                    <a:pt x="131" y="126"/>
                    <a:pt x="128" y="128"/>
                    <a:pt x="125" y="129"/>
                  </a:cubicBezTo>
                  <a:lnTo>
                    <a:pt x="29" y="157"/>
                  </a:lnTo>
                  <a:lnTo>
                    <a:pt x="109" y="272"/>
                  </a:lnTo>
                  <a:cubicBezTo>
                    <a:pt x="112" y="277"/>
                    <a:pt x="111" y="284"/>
                    <a:pt x="105" y="287"/>
                  </a:cubicBezTo>
                  <a:cubicBezTo>
                    <a:pt x="104" y="289"/>
                    <a:pt x="102" y="289"/>
                    <a:pt x="99" y="2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4"/>
            <p:cNvSpPr/>
            <p:nvPr/>
          </p:nvSpPr>
          <p:spPr>
            <a:xfrm>
              <a:off x="7708640" y="57182"/>
              <a:ext cx="159674" cy="161016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56" y="22"/>
                  </a:moveTo>
                  <a:cubicBezTo>
                    <a:pt x="82" y="22"/>
                    <a:pt x="23" y="82"/>
                    <a:pt x="23" y="155"/>
                  </a:cubicBezTo>
                  <a:cubicBezTo>
                    <a:pt x="23" y="229"/>
                    <a:pt x="82" y="288"/>
                    <a:pt x="156" y="288"/>
                  </a:cubicBezTo>
                  <a:cubicBezTo>
                    <a:pt x="229" y="288"/>
                    <a:pt x="288" y="229"/>
                    <a:pt x="288" y="155"/>
                  </a:cubicBezTo>
                  <a:cubicBezTo>
                    <a:pt x="288" y="82"/>
                    <a:pt x="229" y="22"/>
                    <a:pt x="156" y="22"/>
                  </a:cubicBezTo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70"/>
                    <a:pt x="70" y="0"/>
                    <a:pt x="156" y="0"/>
                  </a:cubicBezTo>
                  <a:cubicBezTo>
                    <a:pt x="241" y="0"/>
                    <a:pt x="311" y="70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4"/>
            <p:cNvSpPr/>
            <p:nvPr/>
          </p:nvSpPr>
          <p:spPr>
            <a:xfrm>
              <a:off x="8232958" y="107235"/>
              <a:ext cx="60790" cy="60917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23" y="29"/>
                  </a:moveTo>
                  <a:lnTo>
                    <a:pt x="30" y="136"/>
                  </a:lnTo>
                  <a:lnTo>
                    <a:pt x="137" y="130"/>
                  </a:lnTo>
                  <a:lnTo>
                    <a:pt x="131" y="22"/>
                  </a:lnTo>
                  <a:lnTo>
                    <a:pt x="23" y="29"/>
                  </a:lnTo>
                  <a:moveTo>
                    <a:pt x="20" y="159"/>
                  </a:moveTo>
                  <a:cubicBezTo>
                    <a:pt x="14" y="159"/>
                    <a:pt x="9" y="155"/>
                    <a:pt x="9" y="149"/>
                  </a:cubicBezTo>
                  <a:lnTo>
                    <a:pt x="0" y="20"/>
                  </a:lnTo>
                  <a:cubicBezTo>
                    <a:pt x="0" y="17"/>
                    <a:pt x="1" y="14"/>
                    <a:pt x="3" y="12"/>
                  </a:cubicBezTo>
                  <a:cubicBezTo>
                    <a:pt x="5" y="9"/>
                    <a:pt x="8" y="8"/>
                    <a:pt x="11" y="8"/>
                  </a:cubicBezTo>
                  <a:lnTo>
                    <a:pt x="140" y="0"/>
                  </a:lnTo>
                  <a:cubicBezTo>
                    <a:pt x="147" y="0"/>
                    <a:pt x="152" y="4"/>
                    <a:pt x="152" y="10"/>
                  </a:cubicBezTo>
                  <a:lnTo>
                    <a:pt x="160" y="139"/>
                  </a:lnTo>
                  <a:cubicBezTo>
                    <a:pt x="161" y="143"/>
                    <a:pt x="159" y="145"/>
                    <a:pt x="157" y="148"/>
                  </a:cubicBezTo>
                  <a:cubicBezTo>
                    <a:pt x="156" y="150"/>
                    <a:pt x="153" y="151"/>
                    <a:pt x="150" y="151"/>
                  </a:cubicBezTo>
                  <a:lnTo>
                    <a:pt x="21" y="159"/>
                  </a:lnTo>
                  <a:lnTo>
                    <a:pt x="20" y="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2225" rIns="90000" bIns="122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5" name="Google Shape;435;p14"/>
          <p:cNvSpPr/>
          <p:nvPr/>
        </p:nvSpPr>
        <p:spPr>
          <a:xfrm>
            <a:off x="314325" y="231900"/>
            <a:ext cx="8515500" cy="4679700"/>
          </a:xfrm>
          <a:prstGeom prst="roundRect">
            <a:avLst>
              <a:gd name="adj" fmla="val 9386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6" name="Google Shape;436;p14"/>
          <p:cNvSpPr txBox="1">
            <a:spLocks noGrp="1"/>
          </p:cNvSpPr>
          <p:nvPr>
            <p:ph type="title"/>
          </p:nvPr>
        </p:nvSpPr>
        <p:spPr>
          <a:xfrm>
            <a:off x="2697975" y="3058463"/>
            <a:ext cx="53784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37" name="Google Shape;437;p14"/>
          <p:cNvSpPr txBox="1">
            <a:spLocks noGrp="1"/>
          </p:cNvSpPr>
          <p:nvPr>
            <p:ph type="subTitle" idx="1"/>
          </p:nvPr>
        </p:nvSpPr>
        <p:spPr>
          <a:xfrm>
            <a:off x="1385150" y="1084588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oppins"/>
              <a:buNone/>
              <a:defRPr sz="2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2" r:id="rId10"/>
    <p:sldLayoutId id="2147483663" r:id="rId11"/>
    <p:sldLayoutId id="2147483664" r:id="rId12"/>
    <p:sldLayoutId id="2147483667" r:id="rId13"/>
    <p:sldLayoutId id="2147483670" r:id="rId14"/>
    <p:sldLayoutId id="2147483672" r:id="rId15"/>
    <p:sldLayoutId id="2147483680" r:id="rId16"/>
    <p:sldLayoutId id="2147483681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14" name="Google Shape;1214;p39"/>
          <p:cNvCxnSpPr>
            <a:stCxn id="1215" idx="1"/>
          </p:cNvCxnSpPr>
          <p:nvPr/>
        </p:nvCxnSpPr>
        <p:spPr>
          <a:xfrm rot="10800000">
            <a:off x="6273450" y="775925"/>
            <a:ext cx="981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16" name="Google Shape;1216;p39"/>
          <p:cNvSpPr txBox="1">
            <a:spLocks noGrp="1"/>
          </p:cNvSpPr>
          <p:nvPr>
            <p:ph type="ctrTitle"/>
          </p:nvPr>
        </p:nvSpPr>
        <p:spPr>
          <a:xfrm>
            <a:off x="598833" y="1590261"/>
            <a:ext cx="4761671" cy="10402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FEDIVERSE DECENTERALIZED SOCIAL  MEDIA </a:t>
            </a:r>
            <a:endParaRPr sz="2400" dirty="0"/>
          </a:p>
        </p:txBody>
      </p:sp>
      <p:sp>
        <p:nvSpPr>
          <p:cNvPr id="1215" name="Google Shape;1215;p39"/>
          <p:cNvSpPr txBox="1">
            <a:spLocks noGrp="1"/>
          </p:cNvSpPr>
          <p:nvPr>
            <p:ph type="ctrTitle" idx="2"/>
          </p:nvPr>
        </p:nvSpPr>
        <p:spPr>
          <a:xfrm>
            <a:off x="7254450" y="649175"/>
            <a:ext cx="1130400" cy="25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dirty="0"/>
              <a:t>BATCH NO :04</a:t>
            </a:r>
            <a:endParaRPr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6285B7-1CBE-E44B-5EF9-45D5E0BCB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5" y="449313"/>
            <a:ext cx="3253279" cy="597240"/>
          </a:xfrm>
          <a:prstGeom prst="rect">
            <a:avLst/>
          </a:prstGeom>
        </p:spPr>
      </p:pic>
      <p:grpSp>
        <p:nvGrpSpPr>
          <p:cNvPr id="1201" name="Group 1200">
            <a:extLst>
              <a:ext uri="{FF2B5EF4-FFF2-40B4-BE49-F238E27FC236}">
                <a16:creationId xmlns:a16="http://schemas.microsoft.com/office/drawing/2014/main" id="{0F710AEA-53AF-BB8D-05C9-C77B16E5B1A6}"/>
              </a:ext>
            </a:extLst>
          </p:cNvPr>
          <p:cNvGrpSpPr/>
          <p:nvPr/>
        </p:nvGrpSpPr>
        <p:grpSpPr>
          <a:xfrm>
            <a:off x="766232" y="2912481"/>
            <a:ext cx="6955684" cy="1306708"/>
            <a:chOff x="766232" y="2912481"/>
            <a:chExt cx="6955684" cy="1306708"/>
          </a:xfrm>
        </p:grpSpPr>
        <p:sp>
          <p:nvSpPr>
            <p:cNvPr id="4" name="Google Shape;1217;p39">
              <a:extLst>
                <a:ext uri="{FF2B5EF4-FFF2-40B4-BE49-F238E27FC236}">
                  <a16:creationId xmlns:a16="http://schemas.microsoft.com/office/drawing/2014/main" id="{2D2DC315-8F23-AB95-71D9-2384E550B8C1}"/>
                </a:ext>
              </a:extLst>
            </p:cNvPr>
            <p:cNvSpPr txBox="1">
              <a:spLocks/>
            </p:cNvSpPr>
            <p:nvPr/>
          </p:nvSpPr>
          <p:spPr>
            <a:xfrm>
              <a:off x="766232" y="2912481"/>
              <a:ext cx="3474463" cy="13067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DM Sans"/>
                <a:buNone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indent="0"/>
              <a:r>
                <a:rPr lang="en-GB" b="1" dirty="0"/>
                <a:t>By,</a:t>
              </a:r>
              <a:br>
                <a:rPr lang="en-GB" dirty="0"/>
              </a:br>
              <a:r>
                <a:rPr lang="en-GB" dirty="0" err="1"/>
                <a:t>DhineshKumar</a:t>
              </a:r>
              <a:r>
                <a:rPr lang="en-GB" dirty="0"/>
                <a:t> T   – 611720205004</a:t>
              </a:r>
            </a:p>
            <a:p>
              <a:pPr marL="0" indent="0"/>
              <a:r>
                <a:rPr lang="en-GB" dirty="0" err="1"/>
                <a:t>Preethika</a:t>
              </a:r>
              <a:r>
                <a:rPr lang="en-GB" dirty="0"/>
                <a:t> S            - 611720205014</a:t>
              </a:r>
            </a:p>
            <a:p>
              <a:pPr marL="0" indent="0"/>
              <a:r>
                <a:rPr lang="en-GB" dirty="0"/>
                <a:t>Prasath M 	            - 611720205013</a:t>
              </a:r>
            </a:p>
            <a:p>
              <a:pPr marL="0" indent="0"/>
              <a:r>
                <a:rPr lang="en-GB" dirty="0"/>
                <a:t>B Tech IT – IV Year</a:t>
              </a:r>
            </a:p>
          </p:txBody>
        </p:sp>
        <p:sp>
          <p:nvSpPr>
            <p:cNvPr id="5" name="Google Shape;1217;p39">
              <a:extLst>
                <a:ext uri="{FF2B5EF4-FFF2-40B4-BE49-F238E27FC236}">
                  <a16:creationId xmlns:a16="http://schemas.microsoft.com/office/drawing/2014/main" id="{D8B7138D-AC87-36AD-9CF3-874346D64CA8}"/>
                </a:ext>
              </a:extLst>
            </p:cNvPr>
            <p:cNvSpPr txBox="1">
              <a:spLocks/>
            </p:cNvSpPr>
            <p:nvPr/>
          </p:nvSpPr>
          <p:spPr>
            <a:xfrm>
              <a:off x="4247453" y="2912481"/>
              <a:ext cx="3474463" cy="7649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DM Sans"/>
                <a:buNone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DM Sans"/>
                <a:buNone/>
                <a:defRPr sz="18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indent="0"/>
              <a:r>
                <a:rPr lang="en-GB" b="1" dirty="0"/>
                <a:t>Guid Name,</a:t>
              </a:r>
              <a:br>
                <a:rPr lang="en-GB" dirty="0"/>
              </a:br>
              <a:r>
                <a:rPr lang="en-GB" dirty="0"/>
                <a:t>MR. Deepak S J  </a:t>
              </a:r>
            </a:p>
          </p:txBody>
        </p:sp>
      </p:grpSp>
      <p:grpSp>
        <p:nvGrpSpPr>
          <p:cNvPr id="1359" name="Google Shape;1392;p42">
            <a:extLst>
              <a:ext uri="{FF2B5EF4-FFF2-40B4-BE49-F238E27FC236}">
                <a16:creationId xmlns:a16="http://schemas.microsoft.com/office/drawing/2014/main" id="{0567ABFE-34EB-FD45-BD8D-B8DBA2D895CB}"/>
              </a:ext>
            </a:extLst>
          </p:cNvPr>
          <p:cNvGrpSpPr/>
          <p:nvPr/>
        </p:nvGrpSpPr>
        <p:grpSpPr>
          <a:xfrm>
            <a:off x="5611260" y="1425468"/>
            <a:ext cx="3183950" cy="2974025"/>
            <a:chOff x="5246825" y="1136725"/>
            <a:chExt cx="3183950" cy="2974025"/>
          </a:xfrm>
        </p:grpSpPr>
        <p:grpSp>
          <p:nvGrpSpPr>
            <p:cNvPr id="1360" name="Google Shape;1393;p42">
              <a:extLst>
                <a:ext uri="{FF2B5EF4-FFF2-40B4-BE49-F238E27FC236}">
                  <a16:creationId xmlns:a16="http://schemas.microsoft.com/office/drawing/2014/main" id="{CDEF0DB5-B6C0-51FC-D93F-386232972836}"/>
                </a:ext>
              </a:extLst>
            </p:cNvPr>
            <p:cNvGrpSpPr/>
            <p:nvPr/>
          </p:nvGrpSpPr>
          <p:grpSpPr>
            <a:xfrm>
              <a:off x="6248902" y="2516355"/>
              <a:ext cx="2181873" cy="1594395"/>
              <a:chOff x="6248902" y="2516355"/>
              <a:chExt cx="2181873" cy="1594395"/>
            </a:xfrm>
          </p:grpSpPr>
          <p:grpSp>
            <p:nvGrpSpPr>
              <p:cNvPr id="1153" name="Google Shape;1394;p42">
                <a:extLst>
                  <a:ext uri="{FF2B5EF4-FFF2-40B4-BE49-F238E27FC236}">
                    <a16:creationId xmlns:a16="http://schemas.microsoft.com/office/drawing/2014/main" id="{19C73A16-F35D-182D-5D13-6233D2DF6637}"/>
                  </a:ext>
                </a:extLst>
              </p:cNvPr>
              <p:cNvGrpSpPr/>
              <p:nvPr/>
            </p:nvGrpSpPr>
            <p:grpSpPr>
              <a:xfrm>
                <a:off x="6400811" y="2516355"/>
                <a:ext cx="2029964" cy="1188049"/>
                <a:chOff x="6000086" y="2964930"/>
                <a:chExt cx="2029964" cy="1188049"/>
              </a:xfrm>
            </p:grpSpPr>
            <p:sp>
              <p:nvSpPr>
                <p:cNvPr id="1155" name="Google Shape;1395;p42">
                  <a:extLst>
                    <a:ext uri="{FF2B5EF4-FFF2-40B4-BE49-F238E27FC236}">
                      <a16:creationId xmlns:a16="http://schemas.microsoft.com/office/drawing/2014/main" id="{0707445C-D397-8540-B333-6499B2DE818A}"/>
                    </a:ext>
                  </a:extLst>
                </p:cNvPr>
                <p:cNvSpPr/>
                <p:nvPr/>
              </p:nvSpPr>
              <p:spPr>
                <a:xfrm>
                  <a:off x="6146050" y="3205275"/>
                  <a:ext cx="1884000" cy="9477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DM Sans"/>
                    <a:ea typeface="DM Sans"/>
                    <a:cs typeface="DM Sans"/>
                    <a:sym typeface="DM Sans"/>
                  </a:endParaRPr>
                </a:p>
              </p:txBody>
            </p:sp>
            <p:grpSp>
              <p:nvGrpSpPr>
                <p:cNvPr id="1156" name="Google Shape;1396;p42">
                  <a:extLst>
                    <a:ext uri="{FF2B5EF4-FFF2-40B4-BE49-F238E27FC236}">
                      <a16:creationId xmlns:a16="http://schemas.microsoft.com/office/drawing/2014/main" id="{FB70CDA0-E939-63A7-C9DA-1A53E7DBC949}"/>
                    </a:ext>
                  </a:extLst>
                </p:cNvPr>
                <p:cNvGrpSpPr/>
                <p:nvPr/>
              </p:nvGrpSpPr>
              <p:grpSpPr>
                <a:xfrm>
                  <a:off x="6000086" y="2964930"/>
                  <a:ext cx="1975934" cy="1188049"/>
                  <a:chOff x="2828162" y="3355301"/>
                  <a:chExt cx="1743830" cy="1048494"/>
                </a:xfrm>
              </p:grpSpPr>
              <p:sp>
                <p:nvSpPr>
                  <p:cNvPr id="1157" name="Google Shape;1397;p42">
                    <a:extLst>
                      <a:ext uri="{FF2B5EF4-FFF2-40B4-BE49-F238E27FC236}">
                        <a16:creationId xmlns:a16="http://schemas.microsoft.com/office/drawing/2014/main" id="{1D1DB3A3-6550-BB56-5F9D-F2839EA0179A}"/>
                      </a:ext>
                    </a:extLst>
                  </p:cNvPr>
                  <p:cNvSpPr/>
                  <p:nvPr/>
                </p:nvSpPr>
                <p:spPr>
                  <a:xfrm>
                    <a:off x="3060504" y="4041809"/>
                    <a:ext cx="542551" cy="324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0" h="772" extrusionOk="0">
                        <a:moveTo>
                          <a:pt x="1290" y="98"/>
                        </a:moveTo>
                        <a:lnTo>
                          <a:pt x="1251" y="772"/>
                        </a:lnTo>
                        <a:cubicBezTo>
                          <a:pt x="854" y="758"/>
                          <a:pt x="0" y="329"/>
                          <a:pt x="0" y="329"/>
                        </a:cubicBezTo>
                        <a:cubicBezTo>
                          <a:pt x="21" y="96"/>
                          <a:pt x="109" y="0"/>
                          <a:pt x="109" y="0"/>
                        </a:cubicBezTo>
                        <a:lnTo>
                          <a:pt x="1290" y="98"/>
                        </a:ln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8" name="Google Shape;1398;p42">
                    <a:extLst>
                      <a:ext uri="{FF2B5EF4-FFF2-40B4-BE49-F238E27FC236}">
                        <a16:creationId xmlns:a16="http://schemas.microsoft.com/office/drawing/2014/main" id="{CB2F94C9-E2D3-2BF7-5822-6DAEC8FD8766}"/>
                      </a:ext>
                    </a:extLst>
                  </p:cNvPr>
                  <p:cNvSpPr/>
                  <p:nvPr/>
                </p:nvSpPr>
                <p:spPr>
                  <a:xfrm>
                    <a:off x="2828162" y="3849031"/>
                    <a:ext cx="379239" cy="340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" h="809" extrusionOk="0">
                        <a:moveTo>
                          <a:pt x="871" y="473"/>
                        </a:moveTo>
                        <a:cubicBezTo>
                          <a:pt x="929" y="518"/>
                          <a:pt x="908" y="694"/>
                          <a:pt x="788" y="776"/>
                        </a:cubicBezTo>
                        <a:cubicBezTo>
                          <a:pt x="669" y="860"/>
                          <a:pt x="526" y="758"/>
                          <a:pt x="434" y="765"/>
                        </a:cubicBezTo>
                        <a:cubicBezTo>
                          <a:pt x="342" y="771"/>
                          <a:pt x="161" y="736"/>
                          <a:pt x="168" y="656"/>
                        </a:cubicBezTo>
                        <a:cubicBezTo>
                          <a:pt x="172" y="597"/>
                          <a:pt x="186" y="580"/>
                          <a:pt x="199" y="577"/>
                        </a:cubicBezTo>
                        <a:cubicBezTo>
                          <a:pt x="181" y="567"/>
                          <a:pt x="160" y="545"/>
                          <a:pt x="171" y="496"/>
                        </a:cubicBezTo>
                        <a:cubicBezTo>
                          <a:pt x="189" y="416"/>
                          <a:pt x="226" y="420"/>
                          <a:pt x="226" y="420"/>
                        </a:cubicBezTo>
                        <a:cubicBezTo>
                          <a:pt x="226" y="420"/>
                          <a:pt x="185" y="416"/>
                          <a:pt x="207" y="326"/>
                        </a:cubicBezTo>
                        <a:cubicBezTo>
                          <a:pt x="228" y="236"/>
                          <a:pt x="291" y="260"/>
                          <a:pt x="291" y="260"/>
                        </a:cubicBezTo>
                        <a:cubicBezTo>
                          <a:pt x="78" y="173"/>
                          <a:pt x="-25" y="117"/>
                          <a:pt x="6" y="33"/>
                        </a:cubicBezTo>
                        <a:cubicBezTo>
                          <a:pt x="42" y="-65"/>
                          <a:pt x="299" y="73"/>
                          <a:pt x="514" y="173"/>
                        </a:cubicBezTo>
                        <a:cubicBezTo>
                          <a:pt x="729" y="272"/>
                          <a:pt x="871" y="473"/>
                          <a:pt x="871" y="473"/>
                        </a:cubicBezTo>
                        <a:moveTo>
                          <a:pt x="220" y="584"/>
                        </a:moveTo>
                        <a:cubicBezTo>
                          <a:pt x="220" y="584"/>
                          <a:pt x="210" y="575"/>
                          <a:pt x="199" y="577"/>
                        </a:cubicBezTo>
                        <a:cubicBezTo>
                          <a:pt x="210" y="583"/>
                          <a:pt x="220" y="584"/>
                          <a:pt x="220" y="584"/>
                        </a:cubicBez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9" name="Google Shape;1399;p42">
                    <a:extLst>
                      <a:ext uri="{FF2B5EF4-FFF2-40B4-BE49-F238E27FC236}">
                        <a16:creationId xmlns:a16="http://schemas.microsoft.com/office/drawing/2014/main" id="{0208EFC5-3C42-FC93-4F0B-C0CEB63DF31A}"/>
                      </a:ext>
                    </a:extLst>
                  </p:cNvPr>
                  <p:cNvSpPr/>
                  <p:nvPr/>
                </p:nvSpPr>
                <p:spPr>
                  <a:xfrm>
                    <a:off x="2916553" y="4093161"/>
                    <a:ext cx="108174" cy="76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" h="182" fill="none" extrusionOk="0">
                        <a:moveTo>
                          <a:pt x="148" y="182"/>
                        </a:moveTo>
                        <a:cubicBezTo>
                          <a:pt x="148" y="182"/>
                          <a:pt x="244" y="185"/>
                          <a:pt x="257" y="115"/>
                        </a:cubicBezTo>
                        <a:cubicBezTo>
                          <a:pt x="267" y="66"/>
                          <a:pt x="215" y="30"/>
                          <a:pt x="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18700" rIns="91800" bIns="187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0" name="Google Shape;1400;p42">
                    <a:extLst>
                      <a:ext uri="{FF2B5EF4-FFF2-40B4-BE49-F238E27FC236}">
                        <a16:creationId xmlns:a16="http://schemas.microsoft.com/office/drawing/2014/main" id="{B31830F0-3C0C-D2C0-299D-2DCF1B89EEFD}"/>
                      </a:ext>
                    </a:extLst>
                  </p:cNvPr>
                  <p:cNvSpPr/>
                  <p:nvPr/>
                </p:nvSpPr>
                <p:spPr>
                  <a:xfrm>
                    <a:off x="2923288" y="4027498"/>
                    <a:ext cx="116592" cy="837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" h="200" fill="none" extrusionOk="0">
                        <a:moveTo>
                          <a:pt x="0" y="0"/>
                        </a:moveTo>
                        <a:cubicBezTo>
                          <a:pt x="0" y="0"/>
                          <a:pt x="295" y="24"/>
                          <a:pt x="278" y="133"/>
                        </a:cubicBezTo>
                        <a:cubicBezTo>
                          <a:pt x="265" y="219"/>
                          <a:pt x="182" y="200"/>
                          <a:pt x="163" y="19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25200" rIns="91800" bIns="252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1" name="Google Shape;1401;p42">
                    <a:extLst>
                      <a:ext uri="{FF2B5EF4-FFF2-40B4-BE49-F238E27FC236}">
                        <a16:creationId xmlns:a16="http://schemas.microsoft.com/office/drawing/2014/main" id="{DC1AF501-02A2-9E30-FBED-D766BE026751}"/>
                      </a:ext>
                    </a:extLst>
                  </p:cNvPr>
                  <p:cNvSpPr/>
                  <p:nvPr/>
                </p:nvSpPr>
                <p:spPr>
                  <a:xfrm>
                    <a:off x="2943912" y="3959731"/>
                    <a:ext cx="98493" cy="896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" h="214" fill="none" extrusionOk="0">
                        <a:moveTo>
                          <a:pt x="0" y="0"/>
                        </a:moveTo>
                        <a:cubicBezTo>
                          <a:pt x="0" y="0"/>
                          <a:pt x="260" y="39"/>
                          <a:pt x="233" y="155"/>
                        </a:cubicBezTo>
                        <a:cubicBezTo>
                          <a:pt x="233" y="155"/>
                          <a:pt x="218" y="209"/>
                          <a:pt x="169" y="21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0225" rIns="91800" bIns="302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2" name="Google Shape;1402;p42">
                    <a:extLst>
                      <a:ext uri="{FF2B5EF4-FFF2-40B4-BE49-F238E27FC236}">
                        <a16:creationId xmlns:a16="http://schemas.microsoft.com/office/drawing/2014/main" id="{5EB16079-9401-B5A2-E9BF-A2C1C2B0A8F8}"/>
                      </a:ext>
                    </a:extLst>
                  </p:cNvPr>
                  <p:cNvSpPr/>
                  <p:nvPr/>
                </p:nvSpPr>
                <p:spPr>
                  <a:xfrm>
                    <a:off x="2962011" y="3945420"/>
                    <a:ext cx="145214" cy="1397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6" h="333" extrusionOk="0">
                        <a:moveTo>
                          <a:pt x="331" y="24"/>
                        </a:moveTo>
                        <a:lnTo>
                          <a:pt x="346" y="333"/>
                        </a:lnTo>
                        <a:cubicBezTo>
                          <a:pt x="229" y="320"/>
                          <a:pt x="182" y="231"/>
                          <a:pt x="165" y="182"/>
                        </a:cubicBezTo>
                        <a:cubicBezTo>
                          <a:pt x="171" y="216"/>
                          <a:pt x="173" y="268"/>
                          <a:pt x="151" y="298"/>
                        </a:cubicBezTo>
                        <a:cubicBezTo>
                          <a:pt x="118" y="343"/>
                          <a:pt x="27" y="358"/>
                          <a:pt x="14" y="257"/>
                        </a:cubicBezTo>
                        <a:cubicBezTo>
                          <a:pt x="1" y="156"/>
                          <a:pt x="-32" y="83"/>
                          <a:pt x="97" y="26"/>
                        </a:cubicBezTo>
                        <a:cubicBezTo>
                          <a:pt x="225" y="-31"/>
                          <a:pt x="331" y="24"/>
                          <a:pt x="331" y="24"/>
                        </a:cubicBezTo>
                        <a:moveTo>
                          <a:pt x="156" y="148"/>
                        </a:moveTo>
                        <a:cubicBezTo>
                          <a:pt x="156" y="148"/>
                          <a:pt x="158" y="162"/>
                          <a:pt x="165" y="182"/>
                        </a:cubicBezTo>
                        <a:cubicBezTo>
                          <a:pt x="162" y="166"/>
                          <a:pt x="158" y="153"/>
                          <a:pt x="156" y="148"/>
                        </a:cubicBez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3" name="Google Shape;1403;p42">
                    <a:extLst>
                      <a:ext uri="{FF2B5EF4-FFF2-40B4-BE49-F238E27FC236}">
                        <a16:creationId xmlns:a16="http://schemas.microsoft.com/office/drawing/2014/main" id="{710B4341-793C-1C00-F112-C491DCD7EF25}"/>
                      </a:ext>
                    </a:extLst>
                  </p:cNvPr>
                  <p:cNvSpPr/>
                  <p:nvPr/>
                </p:nvSpPr>
                <p:spPr>
                  <a:xfrm>
                    <a:off x="2962011" y="3945420"/>
                    <a:ext cx="145214" cy="1397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6" h="333" fill="none" extrusionOk="0">
                        <a:moveTo>
                          <a:pt x="331" y="24"/>
                        </a:moveTo>
                        <a:cubicBezTo>
                          <a:pt x="331" y="24"/>
                          <a:pt x="225" y="-31"/>
                          <a:pt x="97" y="26"/>
                        </a:cubicBezTo>
                        <a:cubicBezTo>
                          <a:pt x="-32" y="83"/>
                          <a:pt x="1" y="156"/>
                          <a:pt x="14" y="257"/>
                        </a:cubicBezTo>
                        <a:cubicBezTo>
                          <a:pt x="27" y="358"/>
                          <a:pt x="118" y="343"/>
                          <a:pt x="151" y="298"/>
                        </a:cubicBezTo>
                        <a:cubicBezTo>
                          <a:pt x="183" y="254"/>
                          <a:pt x="164" y="164"/>
                          <a:pt x="156" y="148"/>
                        </a:cubicBezTo>
                        <a:cubicBezTo>
                          <a:pt x="156" y="148"/>
                          <a:pt x="182" y="314"/>
                          <a:pt x="346" y="33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4" name="Google Shape;1404;p42">
                    <a:extLst>
                      <a:ext uri="{FF2B5EF4-FFF2-40B4-BE49-F238E27FC236}">
                        <a16:creationId xmlns:a16="http://schemas.microsoft.com/office/drawing/2014/main" id="{EA26BEB6-4DF2-B709-30E5-E7CBFFC00670}"/>
                      </a:ext>
                    </a:extLst>
                  </p:cNvPr>
                  <p:cNvSpPr/>
                  <p:nvPr/>
                </p:nvSpPr>
                <p:spPr>
                  <a:xfrm>
                    <a:off x="2963274" y="4023289"/>
                    <a:ext cx="37040" cy="458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" h="110" fill="none" extrusionOk="0">
                        <a:moveTo>
                          <a:pt x="0" y="1"/>
                        </a:moveTo>
                        <a:cubicBezTo>
                          <a:pt x="0" y="1"/>
                          <a:pt x="82" y="-10"/>
                          <a:pt x="89" y="37"/>
                        </a:cubicBezTo>
                        <a:cubicBezTo>
                          <a:pt x="95" y="85"/>
                          <a:pt x="43" y="101"/>
                          <a:pt x="21" y="11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5" name="Google Shape;1405;p42">
                    <a:extLst>
                      <a:ext uri="{FF2B5EF4-FFF2-40B4-BE49-F238E27FC236}">
                        <a16:creationId xmlns:a16="http://schemas.microsoft.com/office/drawing/2014/main" id="{1D6F10C1-EC3E-2DFB-6B6A-E192FC8FD9BE}"/>
                      </a:ext>
                    </a:extLst>
                  </p:cNvPr>
                  <p:cNvSpPr/>
                  <p:nvPr/>
                </p:nvSpPr>
                <p:spPr>
                  <a:xfrm>
                    <a:off x="3771001" y="3433170"/>
                    <a:ext cx="534137" cy="7593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0" h="1805" extrusionOk="0">
                        <a:moveTo>
                          <a:pt x="1" y="896"/>
                        </a:moveTo>
                        <a:cubicBezTo>
                          <a:pt x="-23" y="-166"/>
                          <a:pt x="674" y="10"/>
                          <a:pt x="674" y="11"/>
                        </a:cubicBezTo>
                        <a:lnTo>
                          <a:pt x="734" y="21"/>
                        </a:lnTo>
                        <a:cubicBezTo>
                          <a:pt x="993" y="62"/>
                          <a:pt x="1191" y="246"/>
                          <a:pt x="1172" y="553"/>
                        </a:cubicBezTo>
                        <a:lnTo>
                          <a:pt x="1172" y="567"/>
                        </a:lnTo>
                        <a:cubicBezTo>
                          <a:pt x="1172" y="567"/>
                          <a:pt x="1284" y="524"/>
                          <a:pt x="1268" y="754"/>
                        </a:cubicBezTo>
                        <a:cubicBezTo>
                          <a:pt x="1253" y="971"/>
                          <a:pt x="1161" y="918"/>
                          <a:pt x="1161" y="918"/>
                        </a:cubicBezTo>
                        <a:lnTo>
                          <a:pt x="1232" y="1666"/>
                        </a:lnTo>
                        <a:cubicBezTo>
                          <a:pt x="1232" y="1666"/>
                          <a:pt x="1152" y="1799"/>
                          <a:pt x="815" y="1805"/>
                        </a:cubicBezTo>
                        <a:cubicBezTo>
                          <a:pt x="576" y="1810"/>
                          <a:pt x="469" y="1661"/>
                          <a:pt x="469" y="1661"/>
                        </a:cubicBezTo>
                        <a:lnTo>
                          <a:pt x="552" y="1221"/>
                        </a:lnTo>
                        <a:lnTo>
                          <a:pt x="469" y="1240"/>
                        </a:lnTo>
                        <a:cubicBezTo>
                          <a:pt x="182" y="1300"/>
                          <a:pt x="6" y="1115"/>
                          <a:pt x="1" y="896"/>
                        </a:cubicBez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6" name="Google Shape;1406;p42">
                    <a:extLst>
                      <a:ext uri="{FF2B5EF4-FFF2-40B4-BE49-F238E27FC236}">
                        <a16:creationId xmlns:a16="http://schemas.microsoft.com/office/drawing/2014/main" id="{A742D811-49CF-ED34-6DD2-9CE757B593FE}"/>
                      </a:ext>
                    </a:extLst>
                  </p:cNvPr>
                  <p:cNvSpPr/>
                  <p:nvPr/>
                </p:nvSpPr>
                <p:spPr>
                  <a:xfrm>
                    <a:off x="3971775" y="3581331"/>
                    <a:ext cx="115329" cy="54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5" h="130" extrusionOk="0">
                        <a:moveTo>
                          <a:pt x="41" y="74"/>
                        </a:moveTo>
                        <a:lnTo>
                          <a:pt x="32" y="74"/>
                        </a:lnTo>
                        <a:cubicBezTo>
                          <a:pt x="15" y="71"/>
                          <a:pt x="2" y="57"/>
                          <a:pt x="0" y="39"/>
                        </a:cubicBezTo>
                        <a:cubicBezTo>
                          <a:pt x="-2" y="19"/>
                          <a:pt x="15" y="1"/>
                          <a:pt x="36" y="0"/>
                        </a:cubicBezTo>
                        <a:cubicBezTo>
                          <a:pt x="63" y="-2"/>
                          <a:pt x="85" y="1"/>
                          <a:pt x="107" y="6"/>
                        </a:cubicBezTo>
                        <a:cubicBezTo>
                          <a:pt x="130" y="11"/>
                          <a:pt x="151" y="19"/>
                          <a:pt x="172" y="28"/>
                        </a:cubicBezTo>
                        <a:cubicBezTo>
                          <a:pt x="192" y="39"/>
                          <a:pt x="212" y="50"/>
                          <a:pt x="229" y="65"/>
                        </a:cubicBezTo>
                        <a:cubicBezTo>
                          <a:pt x="247" y="79"/>
                          <a:pt x="262" y="96"/>
                          <a:pt x="273" y="115"/>
                        </a:cubicBezTo>
                        <a:cubicBezTo>
                          <a:pt x="275" y="117"/>
                          <a:pt x="275" y="118"/>
                          <a:pt x="275" y="122"/>
                        </a:cubicBezTo>
                        <a:cubicBezTo>
                          <a:pt x="275" y="128"/>
                          <a:pt x="268" y="131"/>
                          <a:pt x="264" y="130"/>
                        </a:cubicBezTo>
                        <a:lnTo>
                          <a:pt x="264" y="130"/>
                        </a:lnTo>
                        <a:cubicBezTo>
                          <a:pt x="242" y="125"/>
                          <a:pt x="223" y="118"/>
                          <a:pt x="203" y="112"/>
                        </a:cubicBezTo>
                        <a:cubicBezTo>
                          <a:pt x="185" y="106"/>
                          <a:pt x="166" y="100"/>
                          <a:pt x="148" y="95"/>
                        </a:cubicBezTo>
                        <a:cubicBezTo>
                          <a:pt x="130" y="91"/>
                          <a:pt x="111" y="85"/>
                          <a:pt x="93" y="82"/>
                        </a:cubicBezTo>
                        <a:cubicBezTo>
                          <a:pt x="76" y="79"/>
                          <a:pt x="55" y="76"/>
                          <a:pt x="41" y="7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800" rIns="90000" bIns="1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7" name="Google Shape;1407;p42">
                    <a:extLst>
                      <a:ext uri="{FF2B5EF4-FFF2-40B4-BE49-F238E27FC236}">
                        <a16:creationId xmlns:a16="http://schemas.microsoft.com/office/drawing/2014/main" id="{247B718B-DC05-0B63-867A-7B8B80E26BC4}"/>
                      </a:ext>
                    </a:extLst>
                  </p:cNvPr>
                  <p:cNvSpPr/>
                  <p:nvPr/>
                </p:nvSpPr>
                <p:spPr>
                  <a:xfrm>
                    <a:off x="3804252" y="3551446"/>
                    <a:ext cx="64820" cy="370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" h="89" extrusionOk="0">
                        <a:moveTo>
                          <a:pt x="149" y="32"/>
                        </a:moveTo>
                        <a:cubicBezTo>
                          <a:pt x="154" y="40"/>
                          <a:pt x="156" y="49"/>
                          <a:pt x="155" y="58"/>
                        </a:cubicBezTo>
                        <a:cubicBezTo>
                          <a:pt x="152" y="79"/>
                          <a:pt x="132" y="91"/>
                          <a:pt x="111" y="88"/>
                        </a:cubicBezTo>
                        <a:lnTo>
                          <a:pt x="104" y="87"/>
                        </a:lnTo>
                        <a:cubicBezTo>
                          <a:pt x="95" y="85"/>
                          <a:pt x="81" y="83"/>
                          <a:pt x="70" y="79"/>
                        </a:cubicBezTo>
                        <a:cubicBezTo>
                          <a:pt x="58" y="76"/>
                          <a:pt x="46" y="72"/>
                          <a:pt x="34" y="71"/>
                        </a:cubicBezTo>
                        <a:cubicBezTo>
                          <a:pt x="23" y="69"/>
                          <a:pt x="12" y="68"/>
                          <a:pt x="0" y="67"/>
                        </a:cubicBezTo>
                        <a:cubicBezTo>
                          <a:pt x="12" y="36"/>
                          <a:pt x="23" y="14"/>
                          <a:pt x="30" y="2"/>
                        </a:cubicBezTo>
                        <a:cubicBezTo>
                          <a:pt x="31" y="2"/>
                          <a:pt x="32" y="1"/>
                          <a:pt x="34" y="1"/>
                        </a:cubicBezTo>
                        <a:cubicBezTo>
                          <a:pt x="50" y="-1"/>
                          <a:pt x="69" y="-1"/>
                          <a:pt x="85" y="3"/>
                        </a:cubicBezTo>
                        <a:cubicBezTo>
                          <a:pt x="90" y="4"/>
                          <a:pt x="96" y="5"/>
                          <a:pt x="101" y="6"/>
                        </a:cubicBezTo>
                        <a:cubicBezTo>
                          <a:pt x="121" y="14"/>
                          <a:pt x="137" y="23"/>
                          <a:pt x="149" y="3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8" name="Google Shape;1408;p42">
                    <a:extLst>
                      <a:ext uri="{FF2B5EF4-FFF2-40B4-BE49-F238E27FC236}">
                        <a16:creationId xmlns:a16="http://schemas.microsoft.com/office/drawing/2014/main" id="{E5CBEAA9-F683-0B85-9BA2-3124D00BE60B}"/>
                      </a:ext>
                    </a:extLst>
                  </p:cNvPr>
                  <p:cNvSpPr/>
                  <p:nvPr/>
                </p:nvSpPr>
                <p:spPr>
                  <a:xfrm>
                    <a:off x="3773947" y="3636470"/>
                    <a:ext cx="106070" cy="938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3" h="224" extrusionOk="0">
                        <a:moveTo>
                          <a:pt x="228" y="164"/>
                        </a:moveTo>
                        <a:cubicBezTo>
                          <a:pt x="190" y="198"/>
                          <a:pt x="125" y="238"/>
                          <a:pt x="49" y="219"/>
                        </a:cubicBezTo>
                        <a:cubicBezTo>
                          <a:pt x="31" y="215"/>
                          <a:pt x="15" y="208"/>
                          <a:pt x="0" y="201"/>
                        </a:cubicBezTo>
                        <a:cubicBezTo>
                          <a:pt x="7" y="115"/>
                          <a:pt x="19" y="47"/>
                          <a:pt x="30" y="1"/>
                        </a:cubicBezTo>
                        <a:cubicBezTo>
                          <a:pt x="142" y="-13"/>
                          <a:pt x="223" y="70"/>
                          <a:pt x="253" y="107"/>
                        </a:cubicBezTo>
                        <a:cubicBezTo>
                          <a:pt x="244" y="129"/>
                          <a:pt x="236" y="147"/>
                          <a:pt x="228" y="164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35625" rIns="90000" bIns="356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9" name="Google Shape;1409;p42">
                    <a:extLst>
                      <a:ext uri="{FF2B5EF4-FFF2-40B4-BE49-F238E27FC236}">
                        <a16:creationId xmlns:a16="http://schemas.microsoft.com/office/drawing/2014/main" id="{B109B94D-EED4-6139-8681-2B2A4FC02C5E}"/>
                      </a:ext>
                    </a:extLst>
                  </p:cNvPr>
                  <p:cNvSpPr/>
                  <p:nvPr/>
                </p:nvSpPr>
                <p:spPr>
                  <a:xfrm>
                    <a:off x="3775631" y="3636470"/>
                    <a:ext cx="69029" cy="72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" h="174" extrusionOk="0">
                        <a:moveTo>
                          <a:pt x="26" y="1"/>
                        </a:moveTo>
                        <a:cubicBezTo>
                          <a:pt x="80" y="-6"/>
                          <a:pt x="127" y="10"/>
                          <a:pt x="164" y="32"/>
                        </a:cubicBezTo>
                        <a:cubicBezTo>
                          <a:pt x="166" y="47"/>
                          <a:pt x="166" y="63"/>
                          <a:pt x="163" y="78"/>
                        </a:cubicBezTo>
                        <a:cubicBezTo>
                          <a:pt x="148" y="141"/>
                          <a:pt x="89" y="184"/>
                          <a:pt x="29" y="171"/>
                        </a:cubicBezTo>
                        <a:cubicBezTo>
                          <a:pt x="18" y="169"/>
                          <a:pt x="9" y="166"/>
                          <a:pt x="0" y="161"/>
                        </a:cubicBezTo>
                        <a:cubicBezTo>
                          <a:pt x="7" y="94"/>
                          <a:pt x="17" y="40"/>
                          <a:pt x="2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7625" rIns="90000" bIns="176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0" name="Google Shape;1410;p42">
                    <a:extLst>
                      <a:ext uri="{FF2B5EF4-FFF2-40B4-BE49-F238E27FC236}">
                        <a16:creationId xmlns:a16="http://schemas.microsoft.com/office/drawing/2014/main" id="{9C3190C7-07D7-D5E3-B4C7-302467FAB76B}"/>
                      </a:ext>
                    </a:extLst>
                  </p:cNvPr>
                  <p:cNvSpPr/>
                  <p:nvPr/>
                </p:nvSpPr>
                <p:spPr>
                  <a:xfrm>
                    <a:off x="3786153" y="3621318"/>
                    <a:ext cx="96810" cy="627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" h="150" extrusionOk="0">
                        <a:moveTo>
                          <a:pt x="221" y="150"/>
                        </a:moveTo>
                        <a:cubicBezTo>
                          <a:pt x="153" y="66"/>
                          <a:pt x="80" y="27"/>
                          <a:pt x="0" y="42"/>
                        </a:cubicBezTo>
                        <a:cubicBezTo>
                          <a:pt x="4" y="25"/>
                          <a:pt x="7" y="12"/>
                          <a:pt x="10" y="1"/>
                        </a:cubicBezTo>
                        <a:cubicBezTo>
                          <a:pt x="94" y="-9"/>
                          <a:pt x="178" y="35"/>
                          <a:pt x="231" y="126"/>
                        </a:cubicBezTo>
                        <a:cubicBezTo>
                          <a:pt x="227" y="134"/>
                          <a:pt x="224" y="143"/>
                          <a:pt x="221" y="15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9000" rIns="90000" bIns="9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1" name="Google Shape;1411;p42">
                    <a:extLst>
                      <a:ext uri="{FF2B5EF4-FFF2-40B4-BE49-F238E27FC236}">
                        <a16:creationId xmlns:a16="http://schemas.microsoft.com/office/drawing/2014/main" id="{4CDD383D-DD45-7F41-EECB-2FE4D3E305B0}"/>
                      </a:ext>
                    </a:extLst>
                  </p:cNvPr>
                  <p:cNvSpPr/>
                  <p:nvPr/>
                </p:nvSpPr>
                <p:spPr>
                  <a:xfrm>
                    <a:off x="3932209" y="3673511"/>
                    <a:ext cx="159104" cy="938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9" h="224" extrusionOk="0">
                        <a:moveTo>
                          <a:pt x="379" y="124"/>
                        </a:moveTo>
                        <a:cubicBezTo>
                          <a:pt x="379" y="124"/>
                          <a:pt x="286" y="249"/>
                          <a:pt x="162" y="219"/>
                        </a:cubicBezTo>
                        <a:cubicBezTo>
                          <a:pt x="39" y="188"/>
                          <a:pt x="0" y="72"/>
                          <a:pt x="0" y="72"/>
                        </a:cubicBezTo>
                        <a:cubicBezTo>
                          <a:pt x="221" y="-116"/>
                          <a:pt x="379" y="124"/>
                          <a:pt x="379" y="124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35625" rIns="90000" bIns="356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2" name="Google Shape;1412;p42">
                    <a:extLst>
                      <a:ext uri="{FF2B5EF4-FFF2-40B4-BE49-F238E27FC236}">
                        <a16:creationId xmlns:a16="http://schemas.microsoft.com/office/drawing/2014/main" id="{0AB8C85C-6571-014A-DCD9-CF0453DA0501}"/>
                      </a:ext>
                    </a:extLst>
                  </p:cNvPr>
                  <p:cNvSpPr/>
                  <p:nvPr/>
                </p:nvSpPr>
                <p:spPr>
                  <a:xfrm>
                    <a:off x="3939365" y="3673511"/>
                    <a:ext cx="102702" cy="686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5" h="164" extrusionOk="0">
                        <a:moveTo>
                          <a:pt x="242" y="21"/>
                        </a:moveTo>
                        <a:cubicBezTo>
                          <a:pt x="245" y="36"/>
                          <a:pt x="245" y="53"/>
                          <a:pt x="241" y="69"/>
                        </a:cubicBezTo>
                        <a:cubicBezTo>
                          <a:pt x="227" y="134"/>
                          <a:pt x="163" y="175"/>
                          <a:pt x="96" y="161"/>
                        </a:cubicBezTo>
                        <a:cubicBezTo>
                          <a:pt x="44" y="149"/>
                          <a:pt x="6" y="108"/>
                          <a:pt x="0" y="58"/>
                        </a:cubicBezTo>
                        <a:cubicBezTo>
                          <a:pt x="97" y="-15"/>
                          <a:pt x="180" y="-8"/>
                          <a:pt x="242" y="2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4025" rIns="90000" bIns="140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3" name="Google Shape;1413;p42">
                    <a:extLst>
                      <a:ext uri="{FF2B5EF4-FFF2-40B4-BE49-F238E27FC236}">
                        <a16:creationId xmlns:a16="http://schemas.microsoft.com/office/drawing/2014/main" id="{CE2E725D-3D0D-7124-BF1F-B721E57C0C14}"/>
                      </a:ext>
                    </a:extLst>
                  </p:cNvPr>
                  <p:cNvSpPr/>
                  <p:nvPr/>
                </p:nvSpPr>
                <p:spPr>
                  <a:xfrm>
                    <a:off x="3929263" y="3657095"/>
                    <a:ext cx="164997" cy="694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" h="166" extrusionOk="0">
                        <a:moveTo>
                          <a:pt x="2" y="102"/>
                        </a:moveTo>
                        <a:cubicBezTo>
                          <a:pt x="125" y="-54"/>
                          <a:pt x="317" y="-27"/>
                          <a:pt x="392" y="155"/>
                        </a:cubicBezTo>
                        <a:cubicBezTo>
                          <a:pt x="396" y="163"/>
                          <a:pt x="384" y="170"/>
                          <a:pt x="379" y="163"/>
                        </a:cubicBezTo>
                        <a:cubicBezTo>
                          <a:pt x="269" y="21"/>
                          <a:pt x="158" y="-3"/>
                          <a:pt x="11" y="113"/>
                        </a:cubicBezTo>
                        <a:cubicBezTo>
                          <a:pt x="7" y="117"/>
                          <a:pt x="-5" y="109"/>
                          <a:pt x="2" y="102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4750" rIns="90000" bIns="1475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4" name="Google Shape;1414;p42">
                    <a:extLst>
                      <a:ext uri="{FF2B5EF4-FFF2-40B4-BE49-F238E27FC236}">
                        <a16:creationId xmlns:a16="http://schemas.microsoft.com/office/drawing/2014/main" id="{8BAEB972-3E1D-87B4-EEF6-45C681B3C5AB}"/>
                      </a:ext>
                    </a:extLst>
                  </p:cNvPr>
                  <p:cNvSpPr/>
                  <p:nvPr/>
                </p:nvSpPr>
                <p:spPr>
                  <a:xfrm>
                    <a:off x="3837925" y="3666355"/>
                    <a:ext cx="47563" cy="951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" h="227" fill="none" extrusionOk="0">
                        <a:moveTo>
                          <a:pt x="114" y="0"/>
                        </a:moveTo>
                        <a:cubicBezTo>
                          <a:pt x="78" y="113"/>
                          <a:pt x="24" y="141"/>
                          <a:pt x="24" y="141"/>
                        </a:cubicBezTo>
                        <a:cubicBezTo>
                          <a:pt x="24" y="141"/>
                          <a:pt x="-7" y="160"/>
                          <a:pt x="2" y="189"/>
                        </a:cubicBezTo>
                        <a:cubicBezTo>
                          <a:pt x="10" y="219"/>
                          <a:pt x="29" y="206"/>
                          <a:pt x="50" y="227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4900" rIns="91800" bIns="349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5" name="Google Shape;1415;p42">
                    <a:extLst>
                      <a:ext uri="{FF2B5EF4-FFF2-40B4-BE49-F238E27FC236}">
                        <a16:creationId xmlns:a16="http://schemas.microsoft.com/office/drawing/2014/main" id="{EDEF0DB0-78D1-5979-76E6-3AC79D6BCFA6}"/>
                      </a:ext>
                    </a:extLst>
                  </p:cNvPr>
                  <p:cNvSpPr/>
                  <p:nvPr/>
                </p:nvSpPr>
                <p:spPr>
                  <a:xfrm>
                    <a:off x="3886330" y="3757693"/>
                    <a:ext cx="9260" cy="50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" h="13" fill="none" extrusionOk="0">
                        <a:moveTo>
                          <a:pt x="0" y="0"/>
                        </a:moveTo>
                        <a:cubicBezTo>
                          <a:pt x="0" y="0"/>
                          <a:pt x="5" y="-1"/>
                          <a:pt x="12" y="2"/>
                        </a:cubicBezTo>
                        <a:cubicBezTo>
                          <a:pt x="20" y="3"/>
                          <a:pt x="23" y="13"/>
                          <a:pt x="23" y="1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6" name="Google Shape;1416;p42">
                    <a:extLst>
                      <a:ext uri="{FF2B5EF4-FFF2-40B4-BE49-F238E27FC236}">
                        <a16:creationId xmlns:a16="http://schemas.microsoft.com/office/drawing/2014/main" id="{0A977F2C-9ED2-021C-9152-17B86AD21407}"/>
                      </a:ext>
                    </a:extLst>
                  </p:cNvPr>
                  <p:cNvSpPr/>
                  <p:nvPr/>
                </p:nvSpPr>
                <p:spPr>
                  <a:xfrm>
                    <a:off x="3912005" y="3737069"/>
                    <a:ext cx="6735" cy="303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" h="73" fill="none" extrusionOk="0">
                        <a:moveTo>
                          <a:pt x="1" y="0"/>
                        </a:moveTo>
                        <a:cubicBezTo>
                          <a:pt x="1" y="0"/>
                          <a:pt x="38" y="30"/>
                          <a:pt x="0" y="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7" name="Google Shape;1417;p42">
                    <a:extLst>
                      <a:ext uri="{FF2B5EF4-FFF2-40B4-BE49-F238E27FC236}">
                        <a16:creationId xmlns:a16="http://schemas.microsoft.com/office/drawing/2014/main" id="{62CE187A-4F40-2C10-E218-043B1AB4B4A5}"/>
                      </a:ext>
                    </a:extLst>
                  </p:cNvPr>
                  <p:cNvSpPr/>
                  <p:nvPr/>
                </p:nvSpPr>
                <p:spPr>
                  <a:xfrm>
                    <a:off x="3823614" y="3791787"/>
                    <a:ext cx="119539" cy="799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" h="191" extrusionOk="0">
                        <a:moveTo>
                          <a:pt x="0" y="0"/>
                        </a:moveTo>
                        <a:cubicBezTo>
                          <a:pt x="0" y="0"/>
                          <a:pt x="114" y="25"/>
                          <a:pt x="285" y="28"/>
                        </a:cubicBezTo>
                        <a:cubicBezTo>
                          <a:pt x="285" y="28"/>
                          <a:pt x="275" y="204"/>
                          <a:pt x="119" y="190"/>
                        </a:cubicBezTo>
                        <a:cubicBezTo>
                          <a:pt x="0" y="18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23750" rIns="90000" bIns="2375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8" name="Google Shape;1418;p42">
                    <a:extLst>
                      <a:ext uri="{FF2B5EF4-FFF2-40B4-BE49-F238E27FC236}">
                        <a16:creationId xmlns:a16="http://schemas.microsoft.com/office/drawing/2014/main" id="{282B4686-C07D-2EAC-1EA2-F47DCC5D435E}"/>
                      </a:ext>
                    </a:extLst>
                  </p:cNvPr>
                  <p:cNvSpPr/>
                  <p:nvPr/>
                </p:nvSpPr>
                <p:spPr>
                  <a:xfrm>
                    <a:off x="3858129" y="3837246"/>
                    <a:ext cx="76185" cy="357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" h="86" extrusionOk="0">
                        <a:moveTo>
                          <a:pt x="182" y="3"/>
                        </a:moveTo>
                        <a:cubicBezTo>
                          <a:pt x="159" y="61"/>
                          <a:pt x="102" y="79"/>
                          <a:pt x="102" y="79"/>
                        </a:cubicBezTo>
                        <a:cubicBezTo>
                          <a:pt x="67" y="87"/>
                          <a:pt x="41" y="87"/>
                          <a:pt x="24" y="82"/>
                        </a:cubicBezTo>
                        <a:cubicBezTo>
                          <a:pt x="-2" y="77"/>
                          <a:pt x="-9" y="46"/>
                          <a:pt x="14" y="33"/>
                        </a:cubicBezTo>
                        <a:cubicBezTo>
                          <a:pt x="90" y="-13"/>
                          <a:pt x="182" y="3"/>
                          <a:pt x="182" y="3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9" name="Google Shape;1419;p42">
                    <a:extLst>
                      <a:ext uri="{FF2B5EF4-FFF2-40B4-BE49-F238E27FC236}">
                        <a16:creationId xmlns:a16="http://schemas.microsoft.com/office/drawing/2014/main" id="{404DDB35-3402-94D5-7FFD-72D25852C1B6}"/>
                      </a:ext>
                    </a:extLst>
                  </p:cNvPr>
                  <p:cNvSpPr/>
                  <p:nvPr/>
                </p:nvSpPr>
                <p:spPr>
                  <a:xfrm>
                    <a:off x="3823614" y="3791787"/>
                    <a:ext cx="119539" cy="244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" h="59" extrusionOk="0">
                        <a:moveTo>
                          <a:pt x="0" y="0"/>
                        </a:moveTo>
                        <a:lnTo>
                          <a:pt x="285" y="28"/>
                        </a:lnTo>
                        <a:cubicBezTo>
                          <a:pt x="99" y="112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0" name="Google Shape;1420;p42">
                    <a:extLst>
                      <a:ext uri="{FF2B5EF4-FFF2-40B4-BE49-F238E27FC236}">
                        <a16:creationId xmlns:a16="http://schemas.microsoft.com/office/drawing/2014/main" id="{00AF76B9-DAD1-FEA2-6B79-8CB335A945FB}"/>
                      </a:ext>
                    </a:extLst>
                  </p:cNvPr>
                  <p:cNvSpPr/>
                  <p:nvPr/>
                </p:nvSpPr>
                <p:spPr>
                  <a:xfrm>
                    <a:off x="3991136" y="3929846"/>
                    <a:ext cx="80815" cy="812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194" extrusionOk="0">
                        <a:moveTo>
                          <a:pt x="29" y="41"/>
                        </a:moveTo>
                        <a:lnTo>
                          <a:pt x="193" y="0"/>
                        </a:lnTo>
                        <a:cubicBezTo>
                          <a:pt x="193" y="0"/>
                          <a:pt x="94" y="139"/>
                          <a:pt x="0" y="194"/>
                        </a:cubicBezTo>
                        <a:lnTo>
                          <a:pt x="29" y="41"/>
                        </a:lnTo>
                        <a:close/>
                      </a:path>
                    </a:pathLst>
                  </a:custGeom>
                  <a:solidFill>
                    <a:srgbClr val="E06666"/>
                  </a:solidFill>
                  <a:ln>
                    <a:noFill/>
                  </a:ln>
                </p:spPr>
                <p:txBody>
                  <a:bodyPr spcFirstLastPara="1" wrap="square" lIns="90000" tIns="24825" rIns="90000" bIns="248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1" name="Google Shape;1421;p42">
                    <a:extLst>
                      <a:ext uri="{FF2B5EF4-FFF2-40B4-BE49-F238E27FC236}">
                        <a16:creationId xmlns:a16="http://schemas.microsoft.com/office/drawing/2014/main" id="{475F434C-5849-7445-1B39-9AE7229655D4}"/>
                      </a:ext>
                    </a:extLst>
                  </p:cNvPr>
                  <p:cNvSpPr/>
                  <p:nvPr/>
                </p:nvSpPr>
                <p:spPr>
                  <a:xfrm>
                    <a:off x="3825298" y="3355301"/>
                    <a:ext cx="493726" cy="395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4" h="940" extrusionOk="0">
                        <a:moveTo>
                          <a:pt x="48" y="372"/>
                        </a:moveTo>
                        <a:cubicBezTo>
                          <a:pt x="-43" y="302"/>
                          <a:pt x="19" y="263"/>
                          <a:pt x="46" y="209"/>
                        </a:cubicBezTo>
                        <a:cubicBezTo>
                          <a:pt x="64" y="176"/>
                          <a:pt x="124" y="179"/>
                          <a:pt x="124" y="179"/>
                        </a:cubicBezTo>
                        <a:cubicBezTo>
                          <a:pt x="124" y="179"/>
                          <a:pt x="328" y="-145"/>
                          <a:pt x="787" y="78"/>
                        </a:cubicBezTo>
                        <a:cubicBezTo>
                          <a:pt x="1246" y="302"/>
                          <a:pt x="1113" y="654"/>
                          <a:pt x="1113" y="654"/>
                        </a:cubicBezTo>
                        <a:cubicBezTo>
                          <a:pt x="1233" y="716"/>
                          <a:pt x="1139" y="940"/>
                          <a:pt x="1139" y="940"/>
                        </a:cubicBezTo>
                        <a:cubicBezTo>
                          <a:pt x="507" y="453"/>
                          <a:pt x="48" y="372"/>
                          <a:pt x="48" y="372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2" name="Google Shape;1422;p42">
                    <a:extLst>
                      <a:ext uri="{FF2B5EF4-FFF2-40B4-BE49-F238E27FC236}">
                        <a16:creationId xmlns:a16="http://schemas.microsoft.com/office/drawing/2014/main" id="{ECDE27F2-EB6B-F9AD-B437-4F824317F1D5}"/>
                      </a:ext>
                    </a:extLst>
                  </p:cNvPr>
                  <p:cNvSpPr/>
                  <p:nvPr/>
                </p:nvSpPr>
                <p:spPr>
                  <a:xfrm>
                    <a:off x="3728489" y="3511880"/>
                    <a:ext cx="223503" cy="87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209" extrusionOk="0">
                        <a:moveTo>
                          <a:pt x="532" y="79"/>
                        </a:moveTo>
                        <a:cubicBezTo>
                          <a:pt x="532" y="79"/>
                          <a:pt x="510" y="160"/>
                          <a:pt x="395" y="201"/>
                        </a:cubicBezTo>
                        <a:cubicBezTo>
                          <a:pt x="279" y="242"/>
                          <a:pt x="86" y="111"/>
                          <a:pt x="0" y="190"/>
                        </a:cubicBezTo>
                        <a:cubicBezTo>
                          <a:pt x="0" y="190"/>
                          <a:pt x="78" y="5"/>
                          <a:pt x="278" y="0"/>
                        </a:cubicBezTo>
                        <a:cubicBezTo>
                          <a:pt x="278" y="0"/>
                          <a:pt x="462" y="51"/>
                          <a:pt x="532" y="79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30225" rIns="90000" bIns="302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3" name="Google Shape;1423;p42">
                    <a:extLst>
                      <a:ext uri="{FF2B5EF4-FFF2-40B4-BE49-F238E27FC236}">
                        <a16:creationId xmlns:a16="http://schemas.microsoft.com/office/drawing/2014/main" id="{5A946837-8AAE-929D-0141-EF14CB2C59BE}"/>
                      </a:ext>
                    </a:extLst>
                  </p:cNvPr>
                  <p:cNvSpPr/>
                  <p:nvPr/>
                </p:nvSpPr>
                <p:spPr>
                  <a:xfrm>
                    <a:off x="4011340" y="3570387"/>
                    <a:ext cx="241604" cy="141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5" h="338" fill="none" extrusionOk="0">
                        <a:moveTo>
                          <a:pt x="0" y="0"/>
                        </a:moveTo>
                        <a:cubicBezTo>
                          <a:pt x="0" y="0"/>
                          <a:pt x="282" y="125"/>
                          <a:pt x="575" y="33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4" name="Google Shape;1424;p42">
                    <a:extLst>
                      <a:ext uri="{FF2B5EF4-FFF2-40B4-BE49-F238E27FC236}">
                        <a16:creationId xmlns:a16="http://schemas.microsoft.com/office/drawing/2014/main" id="{71834F73-5DA7-3847-F186-A77E0D99BB77}"/>
                      </a:ext>
                    </a:extLst>
                  </p:cNvPr>
                  <p:cNvSpPr/>
                  <p:nvPr/>
                </p:nvSpPr>
                <p:spPr>
                  <a:xfrm>
                    <a:off x="3878333" y="3430644"/>
                    <a:ext cx="415857" cy="1986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9" h="473" fill="none" extrusionOk="0">
                        <a:moveTo>
                          <a:pt x="0" y="0"/>
                        </a:moveTo>
                        <a:cubicBezTo>
                          <a:pt x="0" y="0"/>
                          <a:pt x="437" y="35"/>
                          <a:pt x="989" y="4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5" name="Google Shape;1425;p42">
                    <a:extLst>
                      <a:ext uri="{FF2B5EF4-FFF2-40B4-BE49-F238E27FC236}">
                        <a16:creationId xmlns:a16="http://schemas.microsoft.com/office/drawing/2014/main" id="{0818F73E-FF7B-C9B0-1C1E-34E825F1FE00}"/>
                      </a:ext>
                    </a:extLst>
                  </p:cNvPr>
                  <p:cNvSpPr/>
                  <p:nvPr/>
                </p:nvSpPr>
                <p:spPr>
                  <a:xfrm>
                    <a:off x="3936839" y="3452111"/>
                    <a:ext cx="35778" cy="867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" h="207" fill="none" extrusionOk="0">
                        <a:moveTo>
                          <a:pt x="0" y="207"/>
                        </a:moveTo>
                        <a:cubicBezTo>
                          <a:pt x="0" y="207"/>
                          <a:pt x="-11" y="85"/>
                          <a:pt x="8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27700" rIns="91800" bIns="277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6" name="Google Shape;1426;p42">
                    <a:extLst>
                      <a:ext uri="{FF2B5EF4-FFF2-40B4-BE49-F238E27FC236}">
                        <a16:creationId xmlns:a16="http://schemas.microsoft.com/office/drawing/2014/main" id="{2783D26D-F1B6-7546-CF33-229EB9A15D05}"/>
                      </a:ext>
                    </a:extLst>
                  </p:cNvPr>
                  <p:cNvSpPr/>
                  <p:nvPr/>
                </p:nvSpPr>
                <p:spPr>
                  <a:xfrm>
                    <a:off x="4088788" y="3517773"/>
                    <a:ext cx="37461" cy="909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" h="217" fill="none" extrusionOk="0">
                        <a:moveTo>
                          <a:pt x="0" y="217"/>
                        </a:moveTo>
                        <a:cubicBezTo>
                          <a:pt x="0" y="217"/>
                          <a:pt x="10" y="92"/>
                          <a:pt x="9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1300" rIns="91800" bIns="313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7" name="Google Shape;1427;p42">
                    <a:extLst>
                      <a:ext uri="{FF2B5EF4-FFF2-40B4-BE49-F238E27FC236}">
                        <a16:creationId xmlns:a16="http://schemas.microsoft.com/office/drawing/2014/main" id="{059F6230-B819-516C-A418-643B930B0166}"/>
                      </a:ext>
                    </a:extLst>
                  </p:cNvPr>
                  <p:cNvSpPr/>
                  <p:nvPr/>
                </p:nvSpPr>
                <p:spPr>
                  <a:xfrm>
                    <a:off x="3581170" y="4082217"/>
                    <a:ext cx="795520" cy="3215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1" h="765" extrusionOk="0">
                        <a:moveTo>
                          <a:pt x="0" y="765"/>
                        </a:moveTo>
                        <a:lnTo>
                          <a:pt x="53" y="0"/>
                        </a:lnTo>
                        <a:cubicBezTo>
                          <a:pt x="616" y="46"/>
                          <a:pt x="1050" y="57"/>
                          <a:pt x="1050" y="57"/>
                        </a:cubicBezTo>
                        <a:cubicBezTo>
                          <a:pt x="1050" y="57"/>
                          <a:pt x="1338" y="56"/>
                          <a:pt x="1450" y="0"/>
                        </a:cubicBezTo>
                        <a:lnTo>
                          <a:pt x="1891" y="765"/>
                        </a:lnTo>
                        <a:lnTo>
                          <a:pt x="0" y="76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8" name="Google Shape;1428;p42">
                    <a:extLst>
                      <a:ext uri="{FF2B5EF4-FFF2-40B4-BE49-F238E27FC236}">
                        <a16:creationId xmlns:a16="http://schemas.microsoft.com/office/drawing/2014/main" id="{E4FC9246-927E-845D-02C1-618A9C1A9817}"/>
                      </a:ext>
                    </a:extLst>
                  </p:cNvPr>
                  <p:cNvSpPr/>
                  <p:nvPr/>
                </p:nvSpPr>
                <p:spPr>
                  <a:xfrm>
                    <a:off x="3597165" y="4089793"/>
                    <a:ext cx="574543" cy="1174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6" h="280" fill="none" extrusionOk="0">
                        <a:moveTo>
                          <a:pt x="0" y="199"/>
                        </a:moveTo>
                        <a:lnTo>
                          <a:pt x="290" y="280"/>
                        </a:lnTo>
                        <a:lnTo>
                          <a:pt x="290" y="3"/>
                        </a:lnTo>
                        <a:moveTo>
                          <a:pt x="564" y="20"/>
                        </a:moveTo>
                        <a:lnTo>
                          <a:pt x="786" y="229"/>
                        </a:lnTo>
                        <a:lnTo>
                          <a:pt x="803" y="32"/>
                        </a:lnTo>
                        <a:moveTo>
                          <a:pt x="1031" y="39"/>
                        </a:moveTo>
                        <a:lnTo>
                          <a:pt x="1316" y="280"/>
                        </a:lnTo>
                        <a:lnTo>
                          <a:pt x="1366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9" name="Google Shape;1429;p42">
                    <a:extLst>
                      <a:ext uri="{FF2B5EF4-FFF2-40B4-BE49-F238E27FC236}">
                        <a16:creationId xmlns:a16="http://schemas.microsoft.com/office/drawing/2014/main" id="{27CA0EA1-A2CC-559D-BF0C-82E369E98B61}"/>
                      </a:ext>
                    </a:extLst>
                  </p:cNvPr>
                  <p:cNvSpPr/>
                  <p:nvPr/>
                </p:nvSpPr>
                <p:spPr>
                  <a:xfrm>
                    <a:off x="3588326" y="4260263"/>
                    <a:ext cx="726493" cy="143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7" h="342" fill="none" extrusionOk="0">
                        <a:moveTo>
                          <a:pt x="0" y="89"/>
                        </a:moveTo>
                        <a:lnTo>
                          <a:pt x="474" y="320"/>
                        </a:lnTo>
                        <a:lnTo>
                          <a:pt x="603" y="0"/>
                        </a:lnTo>
                        <a:lnTo>
                          <a:pt x="1033" y="342"/>
                        </a:lnTo>
                        <a:moveTo>
                          <a:pt x="1162" y="342"/>
                        </a:moveTo>
                        <a:lnTo>
                          <a:pt x="1119" y="36"/>
                        </a:lnTo>
                        <a:lnTo>
                          <a:pt x="1584" y="342"/>
                        </a:lnTo>
                        <a:moveTo>
                          <a:pt x="1688" y="342"/>
                        </a:moveTo>
                        <a:lnTo>
                          <a:pt x="1727" y="86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0" name="Google Shape;1430;p42">
                    <a:extLst>
                      <a:ext uri="{FF2B5EF4-FFF2-40B4-BE49-F238E27FC236}">
                        <a16:creationId xmlns:a16="http://schemas.microsoft.com/office/drawing/2014/main" id="{5E50B0DA-3576-BF73-E05E-0D9390486F30}"/>
                      </a:ext>
                    </a:extLst>
                  </p:cNvPr>
                  <p:cNvSpPr/>
                  <p:nvPr/>
                </p:nvSpPr>
                <p:spPr>
                  <a:xfrm>
                    <a:off x="4178441" y="3937844"/>
                    <a:ext cx="393551" cy="465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" h="1108" extrusionOk="0">
                        <a:moveTo>
                          <a:pt x="719" y="1108"/>
                        </a:moveTo>
                        <a:lnTo>
                          <a:pt x="181" y="1108"/>
                        </a:lnTo>
                        <a:cubicBezTo>
                          <a:pt x="125" y="909"/>
                          <a:pt x="74" y="659"/>
                          <a:pt x="31" y="345"/>
                        </a:cubicBezTo>
                        <a:lnTo>
                          <a:pt x="0" y="134"/>
                        </a:lnTo>
                        <a:cubicBezTo>
                          <a:pt x="0" y="134"/>
                          <a:pt x="40" y="19"/>
                          <a:pt x="448" y="0"/>
                        </a:cubicBezTo>
                        <a:cubicBezTo>
                          <a:pt x="702" y="443"/>
                          <a:pt x="853" y="781"/>
                          <a:pt x="936" y="1038"/>
                        </a:cubicBezTo>
                        <a:cubicBezTo>
                          <a:pt x="875" y="1082"/>
                          <a:pt x="800" y="1108"/>
                          <a:pt x="719" y="1108"/>
                        </a:cubicBez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1" name="Google Shape;1431;p42">
                    <a:extLst>
                      <a:ext uri="{FF2B5EF4-FFF2-40B4-BE49-F238E27FC236}">
                        <a16:creationId xmlns:a16="http://schemas.microsoft.com/office/drawing/2014/main" id="{CD903D8D-B7F8-DBF9-3434-9720284E383F}"/>
                      </a:ext>
                    </a:extLst>
                  </p:cNvPr>
                  <p:cNvSpPr/>
                  <p:nvPr/>
                </p:nvSpPr>
                <p:spPr>
                  <a:xfrm>
                    <a:off x="3881700" y="4105788"/>
                    <a:ext cx="110278" cy="298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3" h="709" fill="none" extrusionOk="0">
                        <a:moveTo>
                          <a:pt x="0" y="709"/>
                        </a:moveTo>
                        <a:cubicBezTo>
                          <a:pt x="63" y="480"/>
                          <a:pt x="148" y="237"/>
                          <a:pt x="263" y="0"/>
                        </a:cubicBezTo>
                        <a:lnTo>
                          <a:pt x="263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cxnSp>
                <p:nvCxnSpPr>
                  <p:cNvPr id="1192" name="Google Shape;1432;p42">
                    <a:extLst>
                      <a:ext uri="{FF2B5EF4-FFF2-40B4-BE49-F238E27FC236}">
                        <a16:creationId xmlns:a16="http://schemas.microsoft.com/office/drawing/2014/main" id="{0DE3C2E5-FC9F-5CCC-27B3-9A283240EA5C}"/>
                      </a:ext>
                    </a:extLst>
                  </p:cNvPr>
                  <p:cNvCxnSpPr/>
                  <p:nvPr/>
                </p:nvCxnSpPr>
                <p:spPr>
                  <a:xfrm rot="10800000" flipH="1">
                    <a:off x="3582854" y="4082860"/>
                    <a:ext cx="20700" cy="2961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sp>
                <p:nvSpPr>
                  <p:cNvPr id="1193" name="Google Shape;1433;p42">
                    <a:extLst>
                      <a:ext uri="{FF2B5EF4-FFF2-40B4-BE49-F238E27FC236}">
                        <a16:creationId xmlns:a16="http://schemas.microsoft.com/office/drawing/2014/main" id="{418DE926-199E-5CC5-1F72-88921A080B9C}"/>
                      </a:ext>
                    </a:extLst>
                  </p:cNvPr>
                  <p:cNvSpPr/>
                  <p:nvPr/>
                </p:nvSpPr>
                <p:spPr>
                  <a:xfrm>
                    <a:off x="4040804" y="4091477"/>
                    <a:ext cx="124589" cy="143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" h="35" fill="none" extrusionOk="0">
                        <a:moveTo>
                          <a:pt x="0" y="35"/>
                        </a:moveTo>
                        <a:cubicBezTo>
                          <a:pt x="0" y="35"/>
                          <a:pt x="142" y="37"/>
                          <a:pt x="297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4" name="Google Shape;1434;p42">
                    <a:extLst>
                      <a:ext uri="{FF2B5EF4-FFF2-40B4-BE49-F238E27FC236}">
                        <a16:creationId xmlns:a16="http://schemas.microsoft.com/office/drawing/2014/main" id="{6847E2BF-D93D-95E2-9FD0-5B2E639AB8C8}"/>
                      </a:ext>
                    </a:extLst>
                  </p:cNvPr>
                  <p:cNvSpPr/>
                  <p:nvPr/>
                </p:nvSpPr>
                <p:spPr>
                  <a:xfrm>
                    <a:off x="4016391" y="3527875"/>
                    <a:ext cx="412491" cy="4179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1" h="994" extrusionOk="0">
                        <a:moveTo>
                          <a:pt x="260" y="958"/>
                        </a:moveTo>
                        <a:lnTo>
                          <a:pt x="36" y="784"/>
                        </a:lnTo>
                        <a:cubicBezTo>
                          <a:pt x="-7" y="752"/>
                          <a:pt x="-13" y="692"/>
                          <a:pt x="21" y="652"/>
                        </a:cubicBezTo>
                        <a:lnTo>
                          <a:pt x="527" y="35"/>
                        </a:lnTo>
                        <a:cubicBezTo>
                          <a:pt x="560" y="-6"/>
                          <a:pt x="621" y="-13"/>
                          <a:pt x="662" y="21"/>
                        </a:cubicBezTo>
                        <a:lnTo>
                          <a:pt x="944" y="239"/>
                        </a:lnTo>
                        <a:cubicBezTo>
                          <a:pt x="986" y="271"/>
                          <a:pt x="993" y="331"/>
                          <a:pt x="958" y="371"/>
                        </a:cubicBezTo>
                        <a:lnTo>
                          <a:pt x="499" y="931"/>
                        </a:lnTo>
                        <a:cubicBezTo>
                          <a:pt x="441" y="1002"/>
                          <a:pt x="333" y="1015"/>
                          <a:pt x="260" y="958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5" name="Google Shape;1435;p42">
                    <a:extLst>
                      <a:ext uri="{FF2B5EF4-FFF2-40B4-BE49-F238E27FC236}">
                        <a16:creationId xmlns:a16="http://schemas.microsoft.com/office/drawing/2014/main" id="{9DE1CC90-ECDF-A4E9-E539-C62080C5A1F7}"/>
                      </a:ext>
                    </a:extLst>
                  </p:cNvPr>
                  <p:cNvSpPr/>
                  <p:nvPr/>
                </p:nvSpPr>
                <p:spPr>
                  <a:xfrm>
                    <a:off x="4055115" y="3644468"/>
                    <a:ext cx="356930" cy="349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49" h="831" extrusionOk="0">
                        <a:moveTo>
                          <a:pt x="293" y="831"/>
                        </a:moveTo>
                        <a:cubicBezTo>
                          <a:pt x="293" y="831"/>
                          <a:pt x="251" y="765"/>
                          <a:pt x="184" y="703"/>
                        </a:cubicBezTo>
                        <a:cubicBezTo>
                          <a:pt x="106" y="630"/>
                          <a:pt x="7" y="481"/>
                          <a:pt x="1" y="437"/>
                        </a:cubicBezTo>
                        <a:cubicBezTo>
                          <a:pt x="-14" y="337"/>
                          <a:pt x="62" y="350"/>
                          <a:pt x="62" y="350"/>
                        </a:cubicBezTo>
                        <a:cubicBezTo>
                          <a:pt x="30" y="301"/>
                          <a:pt x="43" y="257"/>
                          <a:pt x="87" y="222"/>
                        </a:cubicBezTo>
                        <a:cubicBezTo>
                          <a:pt x="131" y="187"/>
                          <a:pt x="171" y="238"/>
                          <a:pt x="171" y="238"/>
                        </a:cubicBezTo>
                        <a:cubicBezTo>
                          <a:pt x="171" y="238"/>
                          <a:pt x="136" y="147"/>
                          <a:pt x="189" y="101"/>
                        </a:cubicBezTo>
                        <a:cubicBezTo>
                          <a:pt x="249" y="51"/>
                          <a:pt x="282" y="91"/>
                          <a:pt x="293" y="109"/>
                        </a:cubicBezTo>
                        <a:cubicBezTo>
                          <a:pt x="270" y="58"/>
                          <a:pt x="318" y="11"/>
                          <a:pt x="318" y="11"/>
                        </a:cubicBezTo>
                        <a:cubicBezTo>
                          <a:pt x="445" y="-66"/>
                          <a:pt x="538" y="274"/>
                          <a:pt x="637" y="301"/>
                        </a:cubicBezTo>
                        <a:cubicBezTo>
                          <a:pt x="637" y="301"/>
                          <a:pt x="621" y="211"/>
                          <a:pt x="681" y="198"/>
                        </a:cubicBezTo>
                        <a:cubicBezTo>
                          <a:pt x="720" y="190"/>
                          <a:pt x="858" y="364"/>
                          <a:pt x="848" y="418"/>
                        </a:cubicBezTo>
                        <a:cubicBezTo>
                          <a:pt x="835" y="496"/>
                          <a:pt x="739" y="678"/>
                          <a:pt x="741" y="698"/>
                        </a:cubicBezTo>
                        <a:cubicBezTo>
                          <a:pt x="743" y="697"/>
                          <a:pt x="624" y="757"/>
                          <a:pt x="293" y="831"/>
                        </a:cubicBezTo>
                        <a:moveTo>
                          <a:pt x="297" y="116"/>
                        </a:moveTo>
                        <a:cubicBezTo>
                          <a:pt x="297" y="116"/>
                          <a:pt x="296" y="113"/>
                          <a:pt x="293" y="109"/>
                        </a:cubicBezTo>
                        <a:cubicBezTo>
                          <a:pt x="294" y="111"/>
                          <a:pt x="296" y="114"/>
                          <a:pt x="297" y="116"/>
                        </a:cubicBez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6" name="Google Shape;1436;p42">
                    <a:extLst>
                      <a:ext uri="{FF2B5EF4-FFF2-40B4-BE49-F238E27FC236}">
                        <a16:creationId xmlns:a16="http://schemas.microsoft.com/office/drawing/2014/main" id="{591F8265-E427-5855-1AF5-43755ECC824C}"/>
                      </a:ext>
                    </a:extLst>
                  </p:cNvPr>
                  <p:cNvSpPr/>
                  <p:nvPr/>
                </p:nvSpPr>
                <p:spPr>
                  <a:xfrm>
                    <a:off x="4055115" y="3648677"/>
                    <a:ext cx="199512" cy="7551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1795" fill="none" extrusionOk="0">
                        <a:moveTo>
                          <a:pt x="318" y="0"/>
                        </a:moveTo>
                        <a:cubicBezTo>
                          <a:pt x="318" y="0"/>
                          <a:pt x="264" y="52"/>
                          <a:pt x="297" y="104"/>
                        </a:cubicBezTo>
                        <a:cubicBezTo>
                          <a:pt x="297" y="104"/>
                          <a:pt x="263" y="28"/>
                          <a:pt x="189" y="90"/>
                        </a:cubicBezTo>
                        <a:cubicBezTo>
                          <a:pt x="134" y="137"/>
                          <a:pt x="171" y="226"/>
                          <a:pt x="171" y="226"/>
                        </a:cubicBezTo>
                        <a:cubicBezTo>
                          <a:pt x="171" y="226"/>
                          <a:pt x="131" y="175"/>
                          <a:pt x="87" y="210"/>
                        </a:cubicBezTo>
                        <a:cubicBezTo>
                          <a:pt x="43" y="245"/>
                          <a:pt x="30" y="289"/>
                          <a:pt x="62" y="338"/>
                        </a:cubicBezTo>
                        <a:cubicBezTo>
                          <a:pt x="62" y="338"/>
                          <a:pt x="-13" y="326"/>
                          <a:pt x="1" y="425"/>
                        </a:cubicBezTo>
                        <a:cubicBezTo>
                          <a:pt x="7" y="470"/>
                          <a:pt x="106" y="620"/>
                          <a:pt x="184" y="691"/>
                        </a:cubicBezTo>
                        <a:cubicBezTo>
                          <a:pt x="184" y="691"/>
                          <a:pt x="287" y="772"/>
                          <a:pt x="293" y="820"/>
                        </a:cubicBezTo>
                        <a:cubicBezTo>
                          <a:pt x="300" y="867"/>
                          <a:pt x="347" y="1236"/>
                          <a:pt x="388" y="1428"/>
                        </a:cubicBezTo>
                        <a:cubicBezTo>
                          <a:pt x="388" y="1428"/>
                          <a:pt x="417" y="1592"/>
                          <a:pt x="475" y="1795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7" name="Google Shape;1437;p42">
                    <a:extLst>
                      <a:ext uri="{FF2B5EF4-FFF2-40B4-BE49-F238E27FC236}">
                        <a16:creationId xmlns:a16="http://schemas.microsoft.com/office/drawing/2014/main" id="{DD0150AA-EA6A-D735-E987-EC29095F25C3}"/>
                      </a:ext>
                    </a:extLst>
                  </p:cNvPr>
                  <p:cNvSpPr/>
                  <p:nvPr/>
                </p:nvSpPr>
                <p:spPr>
                  <a:xfrm>
                    <a:off x="4372481" y="3819567"/>
                    <a:ext cx="39986" cy="1022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" h="244" fill="none" extrusionOk="0">
                        <a:moveTo>
                          <a:pt x="96" y="0"/>
                        </a:moveTo>
                        <a:cubicBezTo>
                          <a:pt x="83" y="78"/>
                          <a:pt x="-2" y="224"/>
                          <a:pt x="0" y="24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1025" rIns="91800" bIns="410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8" name="Google Shape;1438;p42">
                    <a:extLst>
                      <a:ext uri="{FF2B5EF4-FFF2-40B4-BE49-F238E27FC236}">
                        <a16:creationId xmlns:a16="http://schemas.microsoft.com/office/drawing/2014/main" id="{743A7D4B-F2BC-95F3-3061-2B2934B3B296}"/>
                      </a:ext>
                    </a:extLst>
                  </p:cNvPr>
                  <p:cNvSpPr/>
                  <p:nvPr/>
                </p:nvSpPr>
                <p:spPr>
                  <a:xfrm>
                    <a:off x="4175916" y="3684034"/>
                    <a:ext cx="71976" cy="1447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" h="345" fill="none" extrusionOk="0">
                        <a:moveTo>
                          <a:pt x="172" y="345"/>
                        </a:moveTo>
                        <a:cubicBezTo>
                          <a:pt x="101" y="235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9" name="Google Shape;1439;p42">
                    <a:extLst>
                      <a:ext uri="{FF2B5EF4-FFF2-40B4-BE49-F238E27FC236}">
                        <a16:creationId xmlns:a16="http://schemas.microsoft.com/office/drawing/2014/main" id="{D20CE8ED-2268-0CE2-EF37-E42F67376534}"/>
                      </a:ext>
                    </a:extLst>
                  </p:cNvPr>
                  <p:cNvSpPr/>
                  <p:nvPr/>
                </p:nvSpPr>
                <p:spPr>
                  <a:xfrm>
                    <a:off x="4080790" y="3790945"/>
                    <a:ext cx="53035" cy="10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" h="239" fill="none" extrusionOk="0">
                        <a:moveTo>
                          <a:pt x="0" y="0"/>
                        </a:moveTo>
                        <a:cubicBezTo>
                          <a:pt x="0" y="0"/>
                          <a:pt x="55" y="129"/>
                          <a:pt x="127" y="239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9225" rIns="91800" bIns="392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00" name="Google Shape;1440;p42">
                    <a:extLst>
                      <a:ext uri="{FF2B5EF4-FFF2-40B4-BE49-F238E27FC236}">
                        <a16:creationId xmlns:a16="http://schemas.microsoft.com/office/drawing/2014/main" id="{CFBFC7E6-8C75-C27E-7FE0-EE6402A50CC2}"/>
                      </a:ext>
                    </a:extLst>
                  </p:cNvPr>
                  <p:cNvSpPr/>
                  <p:nvPr/>
                </p:nvSpPr>
                <p:spPr>
                  <a:xfrm>
                    <a:off x="4127090" y="3744645"/>
                    <a:ext cx="56402" cy="1165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" h="278" fill="none" extrusionOk="0">
                        <a:moveTo>
                          <a:pt x="135" y="278"/>
                        </a:moveTo>
                        <a:cubicBezTo>
                          <a:pt x="64" y="169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sp>
            <p:nvSpPr>
              <p:cNvPr id="1154" name="Google Shape;1441;p42">
                <a:extLst>
                  <a:ext uri="{FF2B5EF4-FFF2-40B4-BE49-F238E27FC236}">
                    <a16:creationId xmlns:a16="http://schemas.microsoft.com/office/drawing/2014/main" id="{A352DC76-A6DA-AE42-6B25-AFC298FBCF86}"/>
                  </a:ext>
                </a:extLst>
              </p:cNvPr>
              <p:cNvSpPr/>
              <p:nvPr/>
            </p:nvSpPr>
            <p:spPr>
              <a:xfrm rot="10800000" flipH="1">
                <a:off x="6248902" y="3613750"/>
                <a:ext cx="655876" cy="497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778" extrusionOk="0">
                    <a:moveTo>
                      <a:pt x="819" y="554"/>
                    </a:moveTo>
                    <a:lnTo>
                      <a:pt x="819" y="554"/>
                    </a:lnTo>
                    <a:cubicBezTo>
                      <a:pt x="925" y="554"/>
                      <a:pt x="1011" y="468"/>
                      <a:pt x="1011" y="362"/>
                    </a:cubicBezTo>
                    <a:lnTo>
                      <a:pt x="1011" y="191"/>
                    </a:lnTo>
                    <a:cubicBezTo>
                      <a:pt x="1011" y="86"/>
                      <a:pt x="925" y="0"/>
                      <a:pt x="819" y="0"/>
                    </a:cubicBezTo>
                    <a:lnTo>
                      <a:pt x="191" y="0"/>
                    </a:lnTo>
                    <a:cubicBezTo>
                      <a:pt x="85" y="0"/>
                      <a:pt x="0" y="86"/>
                      <a:pt x="0" y="191"/>
                    </a:cubicBezTo>
                    <a:lnTo>
                      <a:pt x="0" y="362"/>
                    </a:lnTo>
                    <a:cubicBezTo>
                      <a:pt x="0" y="468"/>
                      <a:pt x="85" y="554"/>
                      <a:pt x="191" y="554"/>
                    </a:cubicBezTo>
                    <a:lnTo>
                      <a:pt x="605" y="554"/>
                    </a:lnTo>
                    <a:cubicBezTo>
                      <a:pt x="608" y="554"/>
                      <a:pt x="610" y="555"/>
                      <a:pt x="612" y="557"/>
                    </a:cubicBezTo>
                    <a:lnTo>
                      <a:pt x="859" y="775"/>
                    </a:lnTo>
                    <a:cubicBezTo>
                      <a:pt x="868" y="782"/>
                      <a:pt x="881" y="773"/>
                      <a:pt x="877" y="763"/>
                    </a:cubicBezTo>
                    <a:lnTo>
                      <a:pt x="809" y="569"/>
                    </a:lnTo>
                    <a:cubicBezTo>
                      <a:pt x="806" y="562"/>
                      <a:pt x="811" y="554"/>
                      <a:pt x="819" y="55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900" b="0" strike="noStrike" dirty="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pixeled</a:t>
                </a:r>
                <a:endParaRPr sz="900" b="0" strike="noStrik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61" name="Google Shape;1442;p42">
              <a:extLst>
                <a:ext uri="{FF2B5EF4-FFF2-40B4-BE49-F238E27FC236}">
                  <a16:creationId xmlns:a16="http://schemas.microsoft.com/office/drawing/2014/main" id="{C01E1D25-C159-5682-7884-79C68E3924FC}"/>
                </a:ext>
              </a:extLst>
            </p:cNvPr>
            <p:cNvGrpSpPr/>
            <p:nvPr/>
          </p:nvGrpSpPr>
          <p:grpSpPr>
            <a:xfrm>
              <a:off x="5246825" y="1136725"/>
              <a:ext cx="1884000" cy="1379637"/>
              <a:chOff x="5246825" y="1136725"/>
              <a:chExt cx="1884000" cy="1379637"/>
            </a:xfrm>
          </p:grpSpPr>
          <p:grpSp>
            <p:nvGrpSpPr>
              <p:cNvPr id="1362" name="Google Shape;1443;p42">
                <a:extLst>
                  <a:ext uri="{FF2B5EF4-FFF2-40B4-BE49-F238E27FC236}">
                    <a16:creationId xmlns:a16="http://schemas.microsoft.com/office/drawing/2014/main" id="{CD45D850-08AE-4762-8A5E-AFEE45A7FE37}"/>
                  </a:ext>
                </a:extLst>
              </p:cNvPr>
              <p:cNvGrpSpPr/>
              <p:nvPr/>
            </p:nvGrpSpPr>
            <p:grpSpPr>
              <a:xfrm>
                <a:off x="5246825" y="1439090"/>
                <a:ext cx="1884000" cy="1077272"/>
                <a:chOff x="4764325" y="1494490"/>
                <a:chExt cx="1884000" cy="1077272"/>
              </a:xfrm>
            </p:grpSpPr>
            <p:sp>
              <p:nvSpPr>
                <p:cNvPr id="1364" name="Google Shape;1444;p42">
                  <a:extLst>
                    <a:ext uri="{FF2B5EF4-FFF2-40B4-BE49-F238E27FC236}">
                      <a16:creationId xmlns:a16="http://schemas.microsoft.com/office/drawing/2014/main" id="{2DF09F89-1D59-1F96-753D-9F535E2E4673}"/>
                    </a:ext>
                  </a:extLst>
                </p:cNvPr>
                <p:cNvSpPr/>
                <p:nvPr/>
              </p:nvSpPr>
              <p:spPr>
                <a:xfrm>
                  <a:off x="4764325" y="1624025"/>
                  <a:ext cx="1884000" cy="9477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DM Sans"/>
                    <a:ea typeface="DM Sans"/>
                    <a:cs typeface="DM Sans"/>
                    <a:sym typeface="DM Sans"/>
                  </a:endParaRPr>
                </a:p>
              </p:txBody>
            </p:sp>
            <p:grpSp>
              <p:nvGrpSpPr>
                <p:cNvPr id="1365" name="Google Shape;1445;p42">
                  <a:extLst>
                    <a:ext uri="{FF2B5EF4-FFF2-40B4-BE49-F238E27FC236}">
                      <a16:creationId xmlns:a16="http://schemas.microsoft.com/office/drawing/2014/main" id="{AACC63AF-06C2-4C23-50AF-6F0AE2E32161}"/>
                    </a:ext>
                  </a:extLst>
                </p:cNvPr>
                <p:cNvGrpSpPr/>
                <p:nvPr/>
              </p:nvGrpSpPr>
              <p:grpSpPr>
                <a:xfrm>
                  <a:off x="4792898" y="1494490"/>
                  <a:ext cx="1635237" cy="1077272"/>
                  <a:chOff x="946273" y="3521140"/>
                  <a:chExt cx="1635237" cy="1077272"/>
                </a:xfrm>
              </p:grpSpPr>
              <p:sp>
                <p:nvSpPr>
                  <p:cNvPr id="1366" name="Google Shape;1446;p42">
                    <a:extLst>
                      <a:ext uri="{FF2B5EF4-FFF2-40B4-BE49-F238E27FC236}">
                        <a16:creationId xmlns:a16="http://schemas.microsoft.com/office/drawing/2014/main" id="{93D34689-47E0-A07A-E402-F2853D4D1937}"/>
                      </a:ext>
                    </a:extLst>
                  </p:cNvPr>
                  <p:cNvSpPr/>
                  <p:nvPr/>
                </p:nvSpPr>
                <p:spPr>
                  <a:xfrm>
                    <a:off x="1906790" y="4067485"/>
                    <a:ext cx="533292" cy="363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8" h="865" extrusionOk="0">
                        <a:moveTo>
                          <a:pt x="0" y="219"/>
                        </a:moveTo>
                        <a:lnTo>
                          <a:pt x="1126" y="0"/>
                        </a:lnTo>
                        <a:cubicBezTo>
                          <a:pt x="1126" y="0"/>
                          <a:pt x="1222" y="84"/>
                          <a:pt x="1268" y="306"/>
                        </a:cubicBezTo>
                        <a:cubicBezTo>
                          <a:pt x="1268" y="306"/>
                          <a:pt x="491" y="809"/>
                          <a:pt x="110" y="865"/>
                        </a:cubicBezTo>
                        <a:lnTo>
                          <a:pt x="0" y="219"/>
                        </a:lnTo>
                        <a:close/>
                      </a:path>
                    </a:pathLst>
                  </a:custGeom>
                  <a:solidFill>
                    <a:srgbClr val="9D5325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67" name="Google Shape;1447;p42">
                    <a:extLst>
                      <a:ext uri="{FF2B5EF4-FFF2-40B4-BE49-F238E27FC236}">
                        <a16:creationId xmlns:a16="http://schemas.microsoft.com/office/drawing/2014/main" id="{69D92D32-5B11-9106-2311-D03B7EF92260}"/>
                      </a:ext>
                    </a:extLst>
                  </p:cNvPr>
                  <p:cNvSpPr/>
                  <p:nvPr/>
                </p:nvSpPr>
                <p:spPr>
                  <a:xfrm>
                    <a:off x="2253199" y="3837667"/>
                    <a:ext cx="328311" cy="3741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1" h="890" extrusionOk="0">
                        <a:moveTo>
                          <a:pt x="17" y="602"/>
                        </a:moveTo>
                        <a:cubicBezTo>
                          <a:pt x="17" y="602"/>
                          <a:pt x="-32" y="303"/>
                          <a:pt x="38" y="195"/>
                        </a:cubicBezTo>
                        <a:cubicBezTo>
                          <a:pt x="114" y="76"/>
                          <a:pt x="96" y="-8"/>
                          <a:pt x="199" y="0"/>
                        </a:cubicBezTo>
                        <a:cubicBezTo>
                          <a:pt x="282" y="7"/>
                          <a:pt x="274" y="173"/>
                          <a:pt x="231" y="280"/>
                        </a:cubicBezTo>
                        <a:cubicBezTo>
                          <a:pt x="199" y="361"/>
                          <a:pt x="308" y="322"/>
                          <a:pt x="319" y="312"/>
                        </a:cubicBezTo>
                        <a:cubicBezTo>
                          <a:pt x="422" y="239"/>
                          <a:pt x="578" y="152"/>
                          <a:pt x="612" y="222"/>
                        </a:cubicBezTo>
                        <a:cubicBezTo>
                          <a:pt x="651" y="299"/>
                          <a:pt x="637" y="317"/>
                          <a:pt x="637" y="317"/>
                        </a:cubicBezTo>
                        <a:cubicBezTo>
                          <a:pt x="637" y="317"/>
                          <a:pt x="695" y="287"/>
                          <a:pt x="725" y="372"/>
                        </a:cubicBezTo>
                        <a:cubicBezTo>
                          <a:pt x="753" y="455"/>
                          <a:pt x="717" y="464"/>
                          <a:pt x="715" y="464"/>
                        </a:cubicBezTo>
                        <a:cubicBezTo>
                          <a:pt x="717" y="464"/>
                          <a:pt x="752" y="459"/>
                          <a:pt x="777" y="532"/>
                        </a:cubicBezTo>
                        <a:cubicBezTo>
                          <a:pt x="794" y="584"/>
                          <a:pt x="754" y="610"/>
                          <a:pt x="726" y="622"/>
                        </a:cubicBezTo>
                        <a:cubicBezTo>
                          <a:pt x="743" y="622"/>
                          <a:pt x="765" y="636"/>
                          <a:pt x="777" y="697"/>
                        </a:cubicBezTo>
                        <a:cubicBezTo>
                          <a:pt x="791" y="774"/>
                          <a:pt x="642" y="815"/>
                          <a:pt x="554" y="820"/>
                        </a:cubicBezTo>
                        <a:cubicBezTo>
                          <a:pt x="464" y="823"/>
                          <a:pt x="339" y="936"/>
                          <a:pt x="215" y="868"/>
                        </a:cubicBezTo>
                        <a:cubicBezTo>
                          <a:pt x="91" y="801"/>
                          <a:pt x="-31" y="681"/>
                          <a:pt x="17" y="602"/>
                        </a:cubicBezTo>
                        <a:moveTo>
                          <a:pt x="703" y="630"/>
                        </a:moveTo>
                        <a:cubicBezTo>
                          <a:pt x="703" y="630"/>
                          <a:pt x="713" y="628"/>
                          <a:pt x="726" y="622"/>
                        </a:cubicBezTo>
                        <a:cubicBezTo>
                          <a:pt x="713" y="622"/>
                          <a:pt x="703" y="630"/>
                          <a:pt x="703" y="630"/>
                        </a:cubicBezTo>
                        <a:close/>
                      </a:path>
                    </a:pathLst>
                  </a:custGeom>
                  <a:solidFill>
                    <a:srgbClr val="9D5325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68" name="Google Shape;1448;p42">
                    <a:extLst>
                      <a:ext uri="{FF2B5EF4-FFF2-40B4-BE49-F238E27FC236}">
                        <a16:creationId xmlns:a16="http://schemas.microsoft.com/office/drawing/2014/main" id="{F77E895E-85CD-3771-A2E7-7DF758BBF4DA}"/>
                      </a:ext>
                    </a:extLst>
                  </p:cNvPr>
                  <p:cNvSpPr/>
                  <p:nvPr/>
                </p:nvSpPr>
                <p:spPr>
                  <a:xfrm>
                    <a:off x="2468705" y="4101158"/>
                    <a:ext cx="90495" cy="770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" h="184" fill="none" extrusionOk="0">
                        <a:moveTo>
                          <a:pt x="117" y="183"/>
                        </a:moveTo>
                        <a:cubicBezTo>
                          <a:pt x="117" y="183"/>
                          <a:pt x="24" y="196"/>
                          <a:pt x="4" y="131"/>
                        </a:cubicBezTo>
                        <a:cubicBezTo>
                          <a:pt x="-10" y="85"/>
                          <a:pt x="12" y="49"/>
                          <a:pt x="21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19425" rIns="91800" bIns="194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69" name="Google Shape;1449;p42">
                    <a:extLst>
                      <a:ext uri="{FF2B5EF4-FFF2-40B4-BE49-F238E27FC236}">
                        <a16:creationId xmlns:a16="http://schemas.microsoft.com/office/drawing/2014/main" id="{4F3CB85E-812E-F6D7-31DA-4078323CE505}"/>
                      </a:ext>
                    </a:extLst>
                  </p:cNvPr>
                  <p:cNvSpPr/>
                  <p:nvPr/>
                </p:nvSpPr>
                <p:spPr>
                  <a:xfrm>
                    <a:off x="2448501" y="4035496"/>
                    <a:ext cx="106490" cy="896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" h="214" fill="none" extrusionOk="0">
                        <a:moveTo>
                          <a:pt x="254" y="0"/>
                        </a:moveTo>
                        <a:cubicBezTo>
                          <a:pt x="254" y="0"/>
                          <a:pt x="-26" y="54"/>
                          <a:pt x="2" y="157"/>
                        </a:cubicBezTo>
                        <a:cubicBezTo>
                          <a:pt x="23" y="238"/>
                          <a:pt x="101" y="211"/>
                          <a:pt x="119" y="20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0225" rIns="91800" bIns="302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0" name="Google Shape;1450;p42">
                    <a:extLst>
                      <a:ext uri="{FF2B5EF4-FFF2-40B4-BE49-F238E27FC236}">
                        <a16:creationId xmlns:a16="http://schemas.microsoft.com/office/drawing/2014/main" id="{1F402F5B-CD32-4602-310F-C3E3FED16406}"/>
                      </a:ext>
                    </a:extLst>
                  </p:cNvPr>
                  <p:cNvSpPr/>
                  <p:nvPr/>
                </p:nvSpPr>
                <p:spPr>
                  <a:xfrm>
                    <a:off x="2438820" y="3971517"/>
                    <a:ext cx="88812" cy="938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" h="224" fill="none" extrusionOk="0">
                        <a:moveTo>
                          <a:pt x="212" y="0"/>
                        </a:moveTo>
                        <a:cubicBezTo>
                          <a:pt x="212" y="0"/>
                          <a:pt x="-35" y="65"/>
                          <a:pt x="5" y="175"/>
                        </a:cubicBezTo>
                        <a:cubicBezTo>
                          <a:pt x="5" y="175"/>
                          <a:pt x="26" y="225"/>
                          <a:pt x="74" y="22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3825" rIns="91800" bIns="338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1" name="Google Shape;1451;p42">
                    <a:extLst>
                      <a:ext uri="{FF2B5EF4-FFF2-40B4-BE49-F238E27FC236}">
                        <a16:creationId xmlns:a16="http://schemas.microsoft.com/office/drawing/2014/main" id="{1DFEEDDE-A888-F198-C431-94477B8AEC0D}"/>
                      </a:ext>
                    </a:extLst>
                  </p:cNvPr>
                  <p:cNvSpPr/>
                  <p:nvPr/>
                </p:nvSpPr>
                <p:spPr>
                  <a:xfrm>
                    <a:off x="2402201" y="3951734"/>
                    <a:ext cx="38303" cy="736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" h="176" fill="none" extrusionOk="0">
                        <a:moveTo>
                          <a:pt x="92" y="176"/>
                        </a:moveTo>
                        <a:cubicBezTo>
                          <a:pt x="92" y="176"/>
                          <a:pt x="17" y="172"/>
                          <a:pt x="3" y="108"/>
                        </a:cubicBezTo>
                        <a:cubicBezTo>
                          <a:pt x="-12" y="45"/>
                          <a:pt x="32" y="0"/>
                          <a:pt x="32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16550" rIns="91800" bIns="1655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2" name="Google Shape;1452;p42">
                    <a:extLst>
                      <a:ext uri="{FF2B5EF4-FFF2-40B4-BE49-F238E27FC236}">
                        <a16:creationId xmlns:a16="http://schemas.microsoft.com/office/drawing/2014/main" id="{21A0029F-DB31-44AD-9BDF-834057301CE8}"/>
                      </a:ext>
                    </a:extLst>
                  </p:cNvPr>
                  <p:cNvSpPr/>
                  <p:nvPr/>
                </p:nvSpPr>
                <p:spPr>
                  <a:xfrm>
                    <a:off x="1246803" y="3618792"/>
                    <a:ext cx="567807" cy="703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0" h="1673" extrusionOk="0">
                        <a:moveTo>
                          <a:pt x="1237" y="1039"/>
                        </a:moveTo>
                        <a:cubicBezTo>
                          <a:pt x="1159" y="1237"/>
                          <a:pt x="938" y="1350"/>
                          <a:pt x="695" y="1204"/>
                        </a:cubicBezTo>
                        <a:lnTo>
                          <a:pt x="671" y="1190"/>
                        </a:lnTo>
                        <a:lnTo>
                          <a:pt x="699" y="1620"/>
                        </a:lnTo>
                        <a:cubicBezTo>
                          <a:pt x="699" y="1620"/>
                          <a:pt x="551" y="1722"/>
                          <a:pt x="334" y="1643"/>
                        </a:cubicBezTo>
                        <a:cubicBezTo>
                          <a:pt x="28" y="1530"/>
                          <a:pt x="0" y="1383"/>
                          <a:pt x="0" y="1383"/>
                        </a:cubicBezTo>
                        <a:lnTo>
                          <a:pt x="170" y="693"/>
                        </a:lnTo>
                        <a:cubicBezTo>
                          <a:pt x="170" y="693"/>
                          <a:pt x="4" y="686"/>
                          <a:pt x="62" y="485"/>
                        </a:cubicBezTo>
                        <a:cubicBezTo>
                          <a:pt x="124" y="272"/>
                          <a:pt x="277" y="368"/>
                          <a:pt x="277" y="368"/>
                        </a:cubicBezTo>
                        <a:lnTo>
                          <a:pt x="282" y="356"/>
                        </a:lnTo>
                        <a:cubicBezTo>
                          <a:pt x="367" y="69"/>
                          <a:pt x="611" y="-35"/>
                          <a:pt x="860" y="9"/>
                        </a:cubicBezTo>
                        <a:lnTo>
                          <a:pt x="918" y="18"/>
                        </a:lnTo>
                        <a:cubicBezTo>
                          <a:pt x="920" y="18"/>
                          <a:pt x="1617" y="79"/>
                          <a:pt x="1237" y="1039"/>
                        </a:cubicBezTo>
                        <a:close/>
                      </a:path>
                    </a:pathLst>
                  </a:custGeom>
                  <a:solidFill>
                    <a:srgbClr val="9D5325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3" name="Google Shape;1453;p42">
                    <a:extLst>
                      <a:ext uri="{FF2B5EF4-FFF2-40B4-BE49-F238E27FC236}">
                        <a16:creationId xmlns:a16="http://schemas.microsoft.com/office/drawing/2014/main" id="{F081D68A-7C47-9B35-57B6-888D750CA1C6}"/>
                      </a:ext>
                    </a:extLst>
                  </p:cNvPr>
                  <p:cNvSpPr/>
                  <p:nvPr/>
                </p:nvSpPr>
                <p:spPr>
                  <a:xfrm>
                    <a:off x="1538073" y="3771162"/>
                    <a:ext cx="118697" cy="366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" h="88" extrusionOk="0">
                        <a:moveTo>
                          <a:pt x="231" y="85"/>
                        </a:moveTo>
                        <a:cubicBezTo>
                          <a:pt x="218" y="82"/>
                          <a:pt x="197" y="77"/>
                          <a:pt x="181" y="76"/>
                        </a:cubicBezTo>
                        <a:cubicBezTo>
                          <a:pt x="163" y="73"/>
                          <a:pt x="145" y="71"/>
                          <a:pt x="125" y="70"/>
                        </a:cubicBezTo>
                        <a:cubicBezTo>
                          <a:pt x="108" y="68"/>
                          <a:pt x="88" y="68"/>
                          <a:pt x="68" y="68"/>
                        </a:cubicBezTo>
                        <a:cubicBezTo>
                          <a:pt x="49" y="66"/>
                          <a:pt x="29" y="68"/>
                          <a:pt x="8" y="65"/>
                        </a:cubicBezTo>
                        <a:lnTo>
                          <a:pt x="8" y="65"/>
                        </a:lnTo>
                        <a:cubicBezTo>
                          <a:pt x="3" y="65"/>
                          <a:pt x="-1" y="60"/>
                          <a:pt x="0" y="54"/>
                        </a:cubicBezTo>
                        <a:cubicBezTo>
                          <a:pt x="0" y="51"/>
                          <a:pt x="2" y="49"/>
                          <a:pt x="3" y="47"/>
                        </a:cubicBezTo>
                        <a:cubicBezTo>
                          <a:pt x="20" y="33"/>
                          <a:pt x="38" y="24"/>
                          <a:pt x="60" y="16"/>
                        </a:cubicBezTo>
                        <a:cubicBezTo>
                          <a:pt x="81" y="8"/>
                          <a:pt x="103" y="5"/>
                          <a:pt x="125" y="1"/>
                        </a:cubicBezTo>
                        <a:cubicBezTo>
                          <a:pt x="148" y="-2"/>
                          <a:pt x="169" y="0"/>
                          <a:pt x="192" y="1"/>
                        </a:cubicBezTo>
                        <a:cubicBezTo>
                          <a:pt x="215" y="5"/>
                          <a:pt x="236" y="8"/>
                          <a:pt x="261" y="19"/>
                        </a:cubicBezTo>
                        <a:cubicBezTo>
                          <a:pt x="278" y="27"/>
                          <a:pt x="288" y="47"/>
                          <a:pt x="280" y="66"/>
                        </a:cubicBezTo>
                        <a:cubicBezTo>
                          <a:pt x="274" y="82"/>
                          <a:pt x="256" y="90"/>
                          <a:pt x="238" y="87"/>
                        </a:cubicBezTo>
                        <a:lnTo>
                          <a:pt x="231" y="85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4" name="Google Shape;1454;p42">
                    <a:extLst>
                      <a:ext uri="{FF2B5EF4-FFF2-40B4-BE49-F238E27FC236}">
                        <a16:creationId xmlns:a16="http://schemas.microsoft.com/office/drawing/2014/main" id="{36D3E9BC-E5F2-2E82-F198-1AA85351365D}"/>
                      </a:ext>
                    </a:extLst>
                  </p:cNvPr>
                  <p:cNvSpPr/>
                  <p:nvPr/>
                </p:nvSpPr>
                <p:spPr>
                  <a:xfrm>
                    <a:off x="1756946" y="3798943"/>
                    <a:ext cx="57665" cy="366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" h="88" extrusionOk="0">
                        <a:moveTo>
                          <a:pt x="138" y="88"/>
                        </a:moveTo>
                        <a:cubicBezTo>
                          <a:pt x="127" y="85"/>
                          <a:pt x="117" y="83"/>
                          <a:pt x="107" y="81"/>
                        </a:cubicBezTo>
                        <a:cubicBezTo>
                          <a:pt x="95" y="80"/>
                          <a:pt x="84" y="78"/>
                          <a:pt x="71" y="76"/>
                        </a:cubicBezTo>
                        <a:cubicBezTo>
                          <a:pt x="60" y="75"/>
                          <a:pt x="47" y="75"/>
                          <a:pt x="38" y="73"/>
                        </a:cubicBezTo>
                        <a:lnTo>
                          <a:pt x="32" y="72"/>
                        </a:lnTo>
                        <a:cubicBezTo>
                          <a:pt x="12" y="68"/>
                          <a:pt x="-2" y="49"/>
                          <a:pt x="1" y="30"/>
                        </a:cubicBezTo>
                        <a:cubicBezTo>
                          <a:pt x="3" y="21"/>
                          <a:pt x="8" y="13"/>
                          <a:pt x="15" y="8"/>
                        </a:cubicBezTo>
                        <a:cubicBezTo>
                          <a:pt x="30" y="4"/>
                          <a:pt x="48" y="1"/>
                          <a:pt x="69" y="0"/>
                        </a:cubicBezTo>
                        <a:cubicBezTo>
                          <a:pt x="73" y="1"/>
                          <a:pt x="77" y="1"/>
                          <a:pt x="82" y="2"/>
                        </a:cubicBezTo>
                        <a:cubicBezTo>
                          <a:pt x="98" y="5"/>
                          <a:pt x="115" y="10"/>
                          <a:pt x="130" y="16"/>
                        </a:cubicBezTo>
                        <a:cubicBezTo>
                          <a:pt x="131" y="17"/>
                          <a:pt x="132" y="17"/>
                          <a:pt x="133" y="18"/>
                        </a:cubicBezTo>
                        <a:cubicBezTo>
                          <a:pt x="135" y="32"/>
                          <a:pt x="138" y="56"/>
                          <a:pt x="138" y="88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5" name="Google Shape;1455;p42">
                    <a:extLst>
                      <a:ext uri="{FF2B5EF4-FFF2-40B4-BE49-F238E27FC236}">
                        <a16:creationId xmlns:a16="http://schemas.microsoft.com/office/drawing/2014/main" id="{446898E3-8BF6-4146-3BFC-9E260AFC3052}"/>
                      </a:ext>
                    </a:extLst>
                  </p:cNvPr>
                  <p:cNvSpPr/>
                  <p:nvPr/>
                </p:nvSpPr>
                <p:spPr>
                  <a:xfrm>
                    <a:off x="1711488" y="3885651"/>
                    <a:ext cx="100597" cy="892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" h="213" extrusionOk="0">
                        <a:moveTo>
                          <a:pt x="200" y="211"/>
                        </a:moveTo>
                        <a:cubicBezTo>
                          <a:pt x="184" y="213"/>
                          <a:pt x="166" y="214"/>
                          <a:pt x="148" y="212"/>
                        </a:cubicBezTo>
                        <a:cubicBezTo>
                          <a:pt x="71" y="205"/>
                          <a:pt x="26" y="146"/>
                          <a:pt x="3" y="103"/>
                        </a:cubicBezTo>
                        <a:cubicBezTo>
                          <a:pt x="1" y="87"/>
                          <a:pt x="0" y="68"/>
                          <a:pt x="0" y="46"/>
                        </a:cubicBezTo>
                        <a:cubicBezTo>
                          <a:pt x="39" y="23"/>
                          <a:pt x="142" y="-29"/>
                          <a:pt x="240" y="20"/>
                        </a:cubicBezTo>
                        <a:cubicBezTo>
                          <a:pt x="234" y="65"/>
                          <a:pt x="223" y="131"/>
                          <a:pt x="200" y="21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31675" rIns="90000" bIns="3167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6" name="Google Shape;1456;p42">
                    <a:extLst>
                      <a:ext uri="{FF2B5EF4-FFF2-40B4-BE49-F238E27FC236}">
                        <a16:creationId xmlns:a16="http://schemas.microsoft.com/office/drawing/2014/main" id="{975971A7-503B-32BB-8BDE-26EF39C018B0}"/>
                      </a:ext>
                    </a:extLst>
                  </p:cNvPr>
                  <p:cNvSpPr/>
                  <p:nvPr/>
                </p:nvSpPr>
                <p:spPr>
                  <a:xfrm>
                    <a:off x="1729587" y="3901224"/>
                    <a:ext cx="79131" cy="736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176" extrusionOk="0">
                        <a:moveTo>
                          <a:pt x="157" y="174"/>
                        </a:moveTo>
                        <a:cubicBezTo>
                          <a:pt x="141" y="176"/>
                          <a:pt x="123" y="177"/>
                          <a:pt x="105" y="175"/>
                        </a:cubicBezTo>
                        <a:cubicBezTo>
                          <a:pt x="60" y="171"/>
                          <a:pt x="26" y="149"/>
                          <a:pt x="1" y="123"/>
                        </a:cubicBezTo>
                        <a:cubicBezTo>
                          <a:pt x="0" y="116"/>
                          <a:pt x="1" y="109"/>
                          <a:pt x="2" y="101"/>
                        </a:cubicBezTo>
                        <a:cubicBezTo>
                          <a:pt x="11" y="38"/>
                          <a:pt x="66" y="-7"/>
                          <a:pt x="125" y="1"/>
                        </a:cubicBezTo>
                        <a:cubicBezTo>
                          <a:pt x="150" y="5"/>
                          <a:pt x="173" y="18"/>
                          <a:pt x="189" y="37"/>
                        </a:cubicBezTo>
                        <a:cubicBezTo>
                          <a:pt x="182" y="76"/>
                          <a:pt x="172" y="122"/>
                          <a:pt x="157" y="17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8350" rIns="90000" bIns="1835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7" name="Google Shape;1457;p42">
                    <a:extLst>
                      <a:ext uri="{FF2B5EF4-FFF2-40B4-BE49-F238E27FC236}">
                        <a16:creationId xmlns:a16="http://schemas.microsoft.com/office/drawing/2014/main" id="{FAE8B581-22A7-42DB-91AE-2926EEC7067F}"/>
                      </a:ext>
                    </a:extLst>
                  </p:cNvPr>
                  <p:cNvSpPr/>
                  <p:nvPr/>
                </p:nvSpPr>
                <p:spPr>
                  <a:xfrm>
                    <a:off x="1711488" y="3869656"/>
                    <a:ext cx="102281" cy="378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" h="91" extrusionOk="0">
                        <a:moveTo>
                          <a:pt x="240" y="61"/>
                        </a:moveTo>
                        <a:cubicBezTo>
                          <a:pt x="171" y="23"/>
                          <a:pt x="92" y="36"/>
                          <a:pt x="0" y="91"/>
                        </a:cubicBezTo>
                        <a:cubicBezTo>
                          <a:pt x="0" y="82"/>
                          <a:pt x="0" y="73"/>
                          <a:pt x="0" y="64"/>
                        </a:cubicBezTo>
                        <a:cubicBezTo>
                          <a:pt x="69" y="4"/>
                          <a:pt x="165" y="-21"/>
                          <a:pt x="244" y="19"/>
                        </a:cubicBezTo>
                        <a:cubicBezTo>
                          <a:pt x="243" y="30"/>
                          <a:pt x="242" y="44"/>
                          <a:pt x="240" y="6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8" name="Google Shape;1458;p42">
                    <a:extLst>
                      <a:ext uri="{FF2B5EF4-FFF2-40B4-BE49-F238E27FC236}">
                        <a16:creationId xmlns:a16="http://schemas.microsoft.com/office/drawing/2014/main" id="{B1EF0F42-145B-4482-1ED8-A7CB7A867B63}"/>
                      </a:ext>
                    </a:extLst>
                  </p:cNvPr>
                  <p:cNvSpPr/>
                  <p:nvPr/>
                </p:nvSpPr>
                <p:spPr>
                  <a:xfrm>
                    <a:off x="1503979" y="3853661"/>
                    <a:ext cx="152369" cy="892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3" h="213" extrusionOk="0">
                        <a:moveTo>
                          <a:pt x="0" y="57"/>
                        </a:moveTo>
                        <a:cubicBezTo>
                          <a:pt x="0" y="57"/>
                          <a:pt x="226" y="-112"/>
                          <a:pt x="363" y="130"/>
                        </a:cubicBezTo>
                        <a:cubicBezTo>
                          <a:pt x="363" y="130"/>
                          <a:pt x="288" y="223"/>
                          <a:pt x="164" y="212"/>
                        </a:cubicBezTo>
                        <a:cubicBezTo>
                          <a:pt x="42" y="201"/>
                          <a:pt x="0" y="57"/>
                          <a:pt x="0" y="57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31675" rIns="90000" bIns="3167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9" name="Google Shape;1459;p42">
                    <a:extLst>
                      <a:ext uri="{FF2B5EF4-FFF2-40B4-BE49-F238E27FC236}">
                        <a16:creationId xmlns:a16="http://schemas.microsoft.com/office/drawing/2014/main" id="{D23BF144-A1E1-E20E-B69C-A1A6B737D427}"/>
                      </a:ext>
                    </a:extLst>
                  </p:cNvPr>
                  <p:cNvSpPr/>
                  <p:nvPr/>
                </p:nvSpPr>
                <p:spPr>
                  <a:xfrm>
                    <a:off x="1538915" y="3870077"/>
                    <a:ext cx="99334" cy="72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" h="174" extrusionOk="0">
                        <a:moveTo>
                          <a:pt x="81" y="173"/>
                        </a:moveTo>
                        <a:cubicBezTo>
                          <a:pt x="50" y="171"/>
                          <a:pt x="25" y="160"/>
                          <a:pt x="3" y="144"/>
                        </a:cubicBezTo>
                        <a:cubicBezTo>
                          <a:pt x="0" y="130"/>
                          <a:pt x="-1" y="115"/>
                          <a:pt x="1" y="99"/>
                        </a:cubicBezTo>
                        <a:cubicBezTo>
                          <a:pt x="10" y="36"/>
                          <a:pt x="70" y="-9"/>
                          <a:pt x="135" y="1"/>
                        </a:cubicBezTo>
                        <a:cubicBezTo>
                          <a:pt x="197" y="9"/>
                          <a:pt x="243" y="67"/>
                          <a:pt x="236" y="130"/>
                        </a:cubicBezTo>
                        <a:cubicBezTo>
                          <a:pt x="202" y="154"/>
                          <a:pt x="149" y="180"/>
                          <a:pt x="81" y="17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7625" rIns="90000" bIns="176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0" name="Google Shape;1460;p42">
                    <a:extLst>
                      <a:ext uri="{FF2B5EF4-FFF2-40B4-BE49-F238E27FC236}">
                        <a16:creationId xmlns:a16="http://schemas.microsoft.com/office/drawing/2014/main" id="{3A52FEDF-F333-183D-6FC8-B31229F28211}"/>
                      </a:ext>
                    </a:extLst>
                  </p:cNvPr>
                  <p:cNvSpPr/>
                  <p:nvPr/>
                </p:nvSpPr>
                <p:spPr>
                  <a:xfrm>
                    <a:off x="1501875" y="3837246"/>
                    <a:ext cx="157841" cy="71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172" extrusionOk="0">
                        <a:moveTo>
                          <a:pt x="363" y="167"/>
                        </a:moveTo>
                        <a:cubicBezTo>
                          <a:pt x="267" y="17"/>
                          <a:pt x="159" y="3"/>
                          <a:pt x="11" y="98"/>
                        </a:cubicBezTo>
                        <a:cubicBezTo>
                          <a:pt x="5" y="103"/>
                          <a:pt x="-3" y="93"/>
                          <a:pt x="1" y="87"/>
                        </a:cubicBezTo>
                        <a:cubicBezTo>
                          <a:pt x="85" y="-7"/>
                          <a:pt x="228" y="-40"/>
                          <a:pt x="319" y="63"/>
                        </a:cubicBezTo>
                        <a:cubicBezTo>
                          <a:pt x="345" y="91"/>
                          <a:pt x="364" y="125"/>
                          <a:pt x="376" y="163"/>
                        </a:cubicBezTo>
                        <a:cubicBezTo>
                          <a:pt x="379" y="171"/>
                          <a:pt x="366" y="175"/>
                          <a:pt x="363" y="16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6900" rIns="90000" bIns="169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1" name="Google Shape;1461;p42">
                    <a:extLst>
                      <a:ext uri="{FF2B5EF4-FFF2-40B4-BE49-F238E27FC236}">
                        <a16:creationId xmlns:a16="http://schemas.microsoft.com/office/drawing/2014/main" id="{E7C022B3-18B4-F32A-06F6-12EB44F19BB2}"/>
                      </a:ext>
                    </a:extLst>
                  </p:cNvPr>
                  <p:cNvSpPr/>
                  <p:nvPr/>
                </p:nvSpPr>
                <p:spPr>
                  <a:xfrm>
                    <a:off x="1703911" y="3889018"/>
                    <a:ext cx="26517" cy="95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" h="228" fill="none" extrusionOk="0">
                        <a:moveTo>
                          <a:pt x="18" y="0"/>
                        </a:moveTo>
                        <a:cubicBezTo>
                          <a:pt x="13" y="114"/>
                          <a:pt x="52" y="158"/>
                          <a:pt x="52" y="158"/>
                        </a:cubicBezTo>
                        <a:cubicBezTo>
                          <a:pt x="52" y="158"/>
                          <a:pt x="75" y="185"/>
                          <a:pt x="57" y="209"/>
                        </a:cubicBezTo>
                        <a:cubicBezTo>
                          <a:pt x="41" y="233"/>
                          <a:pt x="26" y="217"/>
                          <a:pt x="0" y="22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5275" rIns="91800" bIns="3527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2" name="Google Shape;1462;p42">
                    <a:extLst>
                      <a:ext uri="{FF2B5EF4-FFF2-40B4-BE49-F238E27FC236}">
                        <a16:creationId xmlns:a16="http://schemas.microsoft.com/office/drawing/2014/main" id="{023F95E4-ACB1-59D5-FE5A-0BB6AE2CFB49}"/>
                      </a:ext>
                    </a:extLst>
                  </p:cNvPr>
                  <p:cNvSpPr/>
                  <p:nvPr/>
                </p:nvSpPr>
                <p:spPr>
                  <a:xfrm>
                    <a:off x="1669818" y="3971096"/>
                    <a:ext cx="10523" cy="21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" h="6" fill="none" extrusionOk="0">
                        <a:moveTo>
                          <a:pt x="26" y="3"/>
                        </a:moveTo>
                        <a:cubicBezTo>
                          <a:pt x="26" y="3"/>
                          <a:pt x="22" y="1"/>
                          <a:pt x="14" y="0"/>
                        </a:cubicBezTo>
                        <a:cubicBezTo>
                          <a:pt x="6" y="0"/>
                          <a:pt x="0" y="6"/>
                          <a:pt x="0" y="6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3" name="Google Shape;1463;p42">
                    <a:extLst>
                      <a:ext uri="{FF2B5EF4-FFF2-40B4-BE49-F238E27FC236}">
                        <a16:creationId xmlns:a16="http://schemas.microsoft.com/office/drawing/2014/main" id="{849E3F34-E71F-6072-EE16-52C506A96217}"/>
                      </a:ext>
                    </a:extLst>
                  </p:cNvPr>
                  <p:cNvSpPr/>
                  <p:nvPr/>
                </p:nvSpPr>
                <p:spPr>
                  <a:xfrm>
                    <a:off x="1651298" y="3944999"/>
                    <a:ext cx="11785" cy="277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" h="67" fill="none" extrusionOk="0">
                        <a:moveTo>
                          <a:pt x="29" y="0"/>
                        </a:moveTo>
                        <a:cubicBezTo>
                          <a:pt x="29" y="0"/>
                          <a:pt x="-15" y="16"/>
                          <a:pt x="6" y="67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4" name="Google Shape;1464;p42">
                    <a:extLst>
                      <a:ext uri="{FF2B5EF4-FFF2-40B4-BE49-F238E27FC236}">
                        <a16:creationId xmlns:a16="http://schemas.microsoft.com/office/drawing/2014/main" id="{4C1BBECD-F5D1-7C2E-6385-933ED23B29DF}"/>
                      </a:ext>
                    </a:extLst>
                  </p:cNvPr>
                  <p:cNvSpPr/>
                  <p:nvPr/>
                </p:nvSpPr>
                <p:spPr>
                  <a:xfrm>
                    <a:off x="1608365" y="3996351"/>
                    <a:ext cx="117855" cy="854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1" h="204" extrusionOk="0">
                        <a:moveTo>
                          <a:pt x="281" y="65"/>
                        </a:moveTo>
                        <a:cubicBezTo>
                          <a:pt x="281" y="65"/>
                          <a:pt x="220" y="228"/>
                          <a:pt x="108" y="201"/>
                        </a:cubicBezTo>
                        <a:cubicBezTo>
                          <a:pt x="-42" y="163"/>
                          <a:pt x="9" y="0"/>
                          <a:pt x="9" y="0"/>
                        </a:cubicBezTo>
                        <a:cubicBezTo>
                          <a:pt x="168" y="52"/>
                          <a:pt x="281" y="65"/>
                          <a:pt x="281" y="65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28425" rIns="90000" bIns="284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5" name="Google Shape;1465;p42">
                    <a:extLst>
                      <a:ext uri="{FF2B5EF4-FFF2-40B4-BE49-F238E27FC236}">
                        <a16:creationId xmlns:a16="http://schemas.microsoft.com/office/drawing/2014/main" id="{6C9E7C3C-EB77-F370-F346-C4C1A5C6AAB0}"/>
                      </a:ext>
                    </a:extLst>
                  </p:cNvPr>
                  <p:cNvSpPr/>
                  <p:nvPr/>
                </p:nvSpPr>
                <p:spPr>
                  <a:xfrm>
                    <a:off x="1608786" y="4030445"/>
                    <a:ext cx="63136" cy="513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" h="123" extrusionOk="0">
                        <a:moveTo>
                          <a:pt x="0" y="0"/>
                        </a:moveTo>
                        <a:cubicBezTo>
                          <a:pt x="0" y="0"/>
                          <a:pt x="89" y="16"/>
                          <a:pt x="145" y="80"/>
                        </a:cubicBezTo>
                        <a:cubicBezTo>
                          <a:pt x="161" y="99"/>
                          <a:pt x="145" y="126"/>
                          <a:pt x="119" y="123"/>
                        </a:cubicBezTo>
                        <a:cubicBezTo>
                          <a:pt x="101" y="122"/>
                          <a:pt x="76" y="114"/>
                          <a:pt x="49" y="96"/>
                        </a:cubicBezTo>
                        <a:cubicBezTo>
                          <a:pt x="50" y="96"/>
                          <a:pt x="3" y="61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6" name="Google Shape;1466;p42">
                    <a:extLst>
                      <a:ext uri="{FF2B5EF4-FFF2-40B4-BE49-F238E27FC236}">
                        <a16:creationId xmlns:a16="http://schemas.microsoft.com/office/drawing/2014/main" id="{6ACECFF5-35AB-3CBA-B5A8-B3D0DA824599}"/>
                      </a:ext>
                    </a:extLst>
                  </p:cNvPr>
                  <p:cNvSpPr/>
                  <p:nvPr/>
                </p:nvSpPr>
                <p:spPr>
                  <a:xfrm>
                    <a:off x="1612153" y="3996351"/>
                    <a:ext cx="114067" cy="34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2" h="84" extrusionOk="0">
                        <a:moveTo>
                          <a:pt x="272" y="65"/>
                        </a:moveTo>
                        <a:cubicBezTo>
                          <a:pt x="272" y="65"/>
                          <a:pt x="143" y="136"/>
                          <a:pt x="0" y="0"/>
                        </a:cubicBezTo>
                        <a:lnTo>
                          <a:pt x="272" y="6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7" name="Google Shape;1467;p42">
                    <a:extLst>
                      <a:ext uri="{FF2B5EF4-FFF2-40B4-BE49-F238E27FC236}">
                        <a16:creationId xmlns:a16="http://schemas.microsoft.com/office/drawing/2014/main" id="{8C02498F-9D94-B924-3E4D-4D80D05E9E3F}"/>
                      </a:ext>
                    </a:extLst>
                  </p:cNvPr>
                  <p:cNvSpPr/>
                  <p:nvPr/>
                </p:nvSpPr>
                <p:spPr>
                  <a:xfrm>
                    <a:off x="1468202" y="4082217"/>
                    <a:ext cx="64820" cy="1043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" h="249" extrusionOk="0">
                        <a:moveTo>
                          <a:pt x="145" y="90"/>
                        </a:moveTo>
                        <a:lnTo>
                          <a:pt x="155" y="249"/>
                        </a:lnTo>
                        <a:cubicBezTo>
                          <a:pt x="88" y="168"/>
                          <a:pt x="0" y="0"/>
                          <a:pt x="0" y="0"/>
                        </a:cubicBezTo>
                        <a:lnTo>
                          <a:pt x="145" y="90"/>
                        </a:lnTo>
                        <a:close/>
                      </a:path>
                    </a:pathLst>
                  </a:custGeom>
                  <a:solidFill>
                    <a:srgbClr val="990000"/>
                  </a:solidFill>
                  <a:ln>
                    <a:noFill/>
                  </a:ln>
                </p:spPr>
                <p:txBody>
                  <a:bodyPr spcFirstLastPara="1" wrap="square" lIns="90000" tIns="44625" rIns="90000" bIns="446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8" name="Google Shape;1468;p42">
                    <a:extLst>
                      <a:ext uri="{FF2B5EF4-FFF2-40B4-BE49-F238E27FC236}">
                        <a16:creationId xmlns:a16="http://schemas.microsoft.com/office/drawing/2014/main" id="{7FCABF83-0B4D-8615-0592-F7F25DFD9640}"/>
                      </a:ext>
                    </a:extLst>
                  </p:cNvPr>
                  <p:cNvSpPr/>
                  <p:nvPr/>
                </p:nvSpPr>
                <p:spPr>
                  <a:xfrm>
                    <a:off x="1332248" y="3521140"/>
                    <a:ext cx="556864" cy="3118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742" extrusionOk="0">
                        <a:moveTo>
                          <a:pt x="76" y="600"/>
                        </a:moveTo>
                        <a:cubicBezTo>
                          <a:pt x="40" y="578"/>
                          <a:pt x="4" y="578"/>
                          <a:pt x="4" y="578"/>
                        </a:cubicBezTo>
                        <a:cubicBezTo>
                          <a:pt x="4" y="578"/>
                          <a:pt x="-20" y="448"/>
                          <a:pt x="55" y="261"/>
                        </a:cubicBezTo>
                        <a:cubicBezTo>
                          <a:pt x="170" y="-27"/>
                          <a:pt x="559" y="0"/>
                          <a:pt x="559" y="0"/>
                        </a:cubicBezTo>
                        <a:cubicBezTo>
                          <a:pt x="548" y="38"/>
                          <a:pt x="541" y="89"/>
                          <a:pt x="541" y="89"/>
                        </a:cubicBezTo>
                        <a:cubicBezTo>
                          <a:pt x="790" y="-60"/>
                          <a:pt x="956" y="65"/>
                          <a:pt x="956" y="65"/>
                        </a:cubicBezTo>
                        <a:cubicBezTo>
                          <a:pt x="924" y="89"/>
                          <a:pt x="883" y="125"/>
                          <a:pt x="883" y="125"/>
                        </a:cubicBezTo>
                        <a:cubicBezTo>
                          <a:pt x="987" y="124"/>
                          <a:pt x="1205" y="206"/>
                          <a:pt x="1205" y="206"/>
                        </a:cubicBezTo>
                        <a:cubicBezTo>
                          <a:pt x="1179" y="250"/>
                          <a:pt x="1122" y="287"/>
                          <a:pt x="1122" y="287"/>
                        </a:cubicBezTo>
                        <a:cubicBezTo>
                          <a:pt x="1197" y="325"/>
                          <a:pt x="1324" y="361"/>
                          <a:pt x="1324" y="361"/>
                        </a:cubicBezTo>
                        <a:cubicBezTo>
                          <a:pt x="1287" y="489"/>
                          <a:pt x="1171" y="551"/>
                          <a:pt x="1171" y="551"/>
                        </a:cubicBezTo>
                        <a:lnTo>
                          <a:pt x="1137" y="645"/>
                        </a:lnTo>
                        <a:cubicBezTo>
                          <a:pt x="1134" y="626"/>
                          <a:pt x="1116" y="564"/>
                          <a:pt x="1116" y="564"/>
                        </a:cubicBezTo>
                        <a:cubicBezTo>
                          <a:pt x="1060" y="562"/>
                          <a:pt x="973" y="500"/>
                          <a:pt x="973" y="500"/>
                        </a:cubicBezTo>
                        <a:cubicBezTo>
                          <a:pt x="940" y="557"/>
                          <a:pt x="847" y="595"/>
                          <a:pt x="847" y="595"/>
                        </a:cubicBezTo>
                        <a:cubicBezTo>
                          <a:pt x="847" y="595"/>
                          <a:pt x="754" y="417"/>
                          <a:pt x="590" y="447"/>
                        </a:cubicBezTo>
                        <a:cubicBezTo>
                          <a:pt x="426" y="478"/>
                          <a:pt x="284" y="407"/>
                          <a:pt x="250" y="535"/>
                        </a:cubicBezTo>
                        <a:cubicBezTo>
                          <a:pt x="216" y="662"/>
                          <a:pt x="152" y="756"/>
                          <a:pt x="102" y="740"/>
                        </a:cubicBezTo>
                        <a:cubicBezTo>
                          <a:pt x="51" y="725"/>
                          <a:pt x="76" y="600"/>
                          <a:pt x="76" y="60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9" name="Google Shape;1469;p42">
                    <a:extLst>
                      <a:ext uri="{FF2B5EF4-FFF2-40B4-BE49-F238E27FC236}">
                        <a16:creationId xmlns:a16="http://schemas.microsoft.com/office/drawing/2014/main" id="{29B79613-5565-858B-031A-93BE0387C8A1}"/>
                      </a:ext>
                    </a:extLst>
                  </p:cNvPr>
                  <p:cNvSpPr/>
                  <p:nvPr/>
                </p:nvSpPr>
                <p:spPr>
                  <a:xfrm>
                    <a:off x="1129790" y="4159665"/>
                    <a:ext cx="837614" cy="438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1" h="1042" extrusionOk="0">
                        <a:moveTo>
                          <a:pt x="0" y="1042"/>
                        </a:moveTo>
                        <a:lnTo>
                          <a:pt x="516" y="147"/>
                        </a:lnTo>
                        <a:cubicBezTo>
                          <a:pt x="625" y="201"/>
                          <a:pt x="903" y="202"/>
                          <a:pt x="903" y="202"/>
                        </a:cubicBezTo>
                        <a:cubicBezTo>
                          <a:pt x="903" y="202"/>
                          <a:pt x="1301" y="44"/>
                          <a:pt x="1847" y="0"/>
                        </a:cubicBezTo>
                        <a:lnTo>
                          <a:pt x="1991" y="829"/>
                        </a:lnTo>
                        <a:lnTo>
                          <a:pt x="1415" y="1042"/>
                        </a:lnTo>
                        <a:lnTo>
                          <a:pt x="0" y="1042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cxnSp>
                <p:nvCxnSpPr>
                  <p:cNvPr id="1390" name="Google Shape;1470;p42">
                    <a:extLst>
                      <a:ext uri="{FF2B5EF4-FFF2-40B4-BE49-F238E27FC236}">
                        <a16:creationId xmlns:a16="http://schemas.microsoft.com/office/drawing/2014/main" id="{5524EEDF-2536-50F3-8A0C-42236D1D5134}"/>
                      </a:ext>
                    </a:extLst>
                  </p:cNvPr>
                  <p:cNvCxnSpPr/>
                  <p:nvPr/>
                </p:nvCxnSpPr>
                <p:spPr>
                  <a:xfrm>
                    <a:off x="1765364" y="4187445"/>
                    <a:ext cx="174600" cy="1629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391" name="Google Shape;1471;p42">
                    <a:extLst>
                      <a:ext uri="{FF2B5EF4-FFF2-40B4-BE49-F238E27FC236}">
                        <a16:creationId xmlns:a16="http://schemas.microsoft.com/office/drawing/2014/main" id="{F1CCE022-7797-3E22-8742-B46927C69A7A}"/>
                      </a:ext>
                    </a:extLst>
                  </p:cNvPr>
                  <p:cNvCxnSpPr/>
                  <p:nvPr/>
                </p:nvCxnSpPr>
                <p:spPr>
                  <a:xfrm>
                    <a:off x="1626043" y="4208491"/>
                    <a:ext cx="327900" cy="3051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392" name="Google Shape;1472;p42">
                    <a:extLst>
                      <a:ext uri="{FF2B5EF4-FFF2-40B4-BE49-F238E27FC236}">
                        <a16:creationId xmlns:a16="http://schemas.microsoft.com/office/drawing/2014/main" id="{D0DDC585-4587-4213-C4A1-5F6E79010A24}"/>
                      </a:ext>
                    </a:extLst>
                  </p:cNvPr>
                  <p:cNvCxnSpPr/>
                  <p:nvPr/>
                </p:nvCxnSpPr>
                <p:spPr>
                  <a:xfrm>
                    <a:off x="1482092" y="4244268"/>
                    <a:ext cx="341400" cy="3177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393" name="Google Shape;1473;p42">
                    <a:extLst>
                      <a:ext uri="{FF2B5EF4-FFF2-40B4-BE49-F238E27FC236}">
                        <a16:creationId xmlns:a16="http://schemas.microsoft.com/office/drawing/2014/main" id="{4C64F2E8-0DA9-7CCA-8975-E14EE018B40E}"/>
                      </a:ext>
                    </a:extLst>
                  </p:cNvPr>
                  <p:cNvCxnSpPr/>
                  <p:nvPr/>
                </p:nvCxnSpPr>
                <p:spPr>
                  <a:xfrm>
                    <a:off x="1322988" y="4262788"/>
                    <a:ext cx="360000" cy="3354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394" name="Google Shape;1474;p42">
                    <a:extLst>
                      <a:ext uri="{FF2B5EF4-FFF2-40B4-BE49-F238E27FC236}">
                        <a16:creationId xmlns:a16="http://schemas.microsoft.com/office/drawing/2014/main" id="{C3613AFB-20A1-9929-0DC2-636C4B7D453D}"/>
                      </a:ext>
                    </a:extLst>
                  </p:cNvPr>
                  <p:cNvCxnSpPr/>
                  <p:nvPr/>
                </p:nvCxnSpPr>
                <p:spPr>
                  <a:xfrm>
                    <a:off x="1258589" y="4374751"/>
                    <a:ext cx="239700" cy="2235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395" name="Google Shape;1475;p42">
                    <a:extLst>
                      <a:ext uri="{FF2B5EF4-FFF2-40B4-BE49-F238E27FC236}">
                        <a16:creationId xmlns:a16="http://schemas.microsoft.com/office/drawing/2014/main" id="{F508F53A-0158-C1D8-D5A2-1BE35B6FCE11}"/>
                      </a:ext>
                    </a:extLst>
                  </p:cNvPr>
                  <p:cNvCxnSpPr/>
                  <p:nvPr/>
                </p:nvCxnSpPr>
                <p:spPr>
                  <a:xfrm>
                    <a:off x="1200082" y="4476612"/>
                    <a:ext cx="130500" cy="1218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396" name="Google Shape;1476;p42">
                    <a:extLst>
                      <a:ext uri="{FF2B5EF4-FFF2-40B4-BE49-F238E27FC236}">
                        <a16:creationId xmlns:a16="http://schemas.microsoft.com/office/drawing/2014/main" id="{68E445DF-B4E3-06BF-4972-3289288295FB}"/>
                      </a:ext>
                    </a:extLst>
                  </p:cNvPr>
                  <p:cNvCxnSpPr/>
                  <p:nvPr/>
                </p:nvCxnSpPr>
                <p:spPr>
                  <a:xfrm>
                    <a:off x="1143259" y="4574264"/>
                    <a:ext cx="25500" cy="240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rgbClr val="FFCB17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sp>
                <p:nvSpPr>
                  <p:cNvPr id="1397" name="Google Shape;1477;p42">
                    <a:extLst>
                      <a:ext uri="{FF2B5EF4-FFF2-40B4-BE49-F238E27FC236}">
                        <a16:creationId xmlns:a16="http://schemas.microsoft.com/office/drawing/2014/main" id="{6662BE2C-32C6-5381-A526-B8C4356BEA43}"/>
                      </a:ext>
                    </a:extLst>
                  </p:cNvPr>
                  <p:cNvSpPr/>
                  <p:nvPr/>
                </p:nvSpPr>
                <p:spPr>
                  <a:xfrm>
                    <a:off x="946273" y="4067485"/>
                    <a:ext cx="432694" cy="5303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9" h="1261" extrusionOk="0">
                        <a:moveTo>
                          <a:pt x="314" y="1261"/>
                        </a:moveTo>
                        <a:cubicBezTo>
                          <a:pt x="181" y="1261"/>
                          <a:pt x="64" y="1190"/>
                          <a:pt x="0" y="1086"/>
                        </a:cubicBezTo>
                        <a:cubicBezTo>
                          <a:pt x="86" y="839"/>
                          <a:pt x="271" y="491"/>
                          <a:pt x="628" y="0"/>
                        </a:cubicBezTo>
                        <a:cubicBezTo>
                          <a:pt x="1006" y="57"/>
                          <a:pt x="1029" y="168"/>
                          <a:pt x="1029" y="168"/>
                        </a:cubicBezTo>
                        <a:lnTo>
                          <a:pt x="978" y="360"/>
                        </a:lnTo>
                        <a:cubicBezTo>
                          <a:pt x="875" y="774"/>
                          <a:pt x="768" y="1061"/>
                          <a:pt x="666" y="1261"/>
                        </a:cubicBezTo>
                        <a:lnTo>
                          <a:pt x="314" y="1261"/>
                        </a:lnTo>
                        <a:close/>
                      </a:path>
                    </a:pathLst>
                  </a:custGeom>
                  <a:solidFill>
                    <a:srgbClr val="9D5325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98" name="Google Shape;1478;p42">
                    <a:extLst>
                      <a:ext uri="{FF2B5EF4-FFF2-40B4-BE49-F238E27FC236}">
                        <a16:creationId xmlns:a16="http://schemas.microsoft.com/office/drawing/2014/main" id="{D1CA7043-2B8A-4280-8B4B-BA4FFAF25CCE}"/>
                      </a:ext>
                    </a:extLst>
                  </p:cNvPr>
                  <p:cNvSpPr/>
                  <p:nvPr/>
                </p:nvSpPr>
                <p:spPr>
                  <a:xfrm>
                    <a:off x="1539336" y="4244268"/>
                    <a:ext cx="123326" cy="3535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" h="841" fill="none" extrusionOk="0">
                        <a:moveTo>
                          <a:pt x="294" y="841"/>
                        </a:moveTo>
                        <a:cubicBezTo>
                          <a:pt x="232" y="575"/>
                          <a:pt x="138" y="283"/>
                          <a:pt x="0" y="0"/>
                        </a:cubicBez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cxnSp>
                <p:nvCxnSpPr>
                  <p:cNvPr id="1399" name="Google Shape;1479;p42">
                    <a:extLst>
                      <a:ext uri="{FF2B5EF4-FFF2-40B4-BE49-F238E27FC236}">
                        <a16:creationId xmlns:a16="http://schemas.microsoft.com/office/drawing/2014/main" id="{2D106320-A9BF-FA81-70D8-509E2F325562}"/>
                      </a:ext>
                    </a:extLst>
                  </p:cNvPr>
                  <p:cNvCxnSpPr/>
                  <p:nvPr/>
                </p:nvCxnSpPr>
                <p:spPr>
                  <a:xfrm rot="10800000">
                    <a:off x="1928871" y="4288947"/>
                    <a:ext cx="33900" cy="1944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sp>
                <p:nvSpPr>
                  <p:cNvPr id="1400" name="Google Shape;1480;p42">
                    <a:extLst>
                      <a:ext uri="{FF2B5EF4-FFF2-40B4-BE49-F238E27FC236}">
                        <a16:creationId xmlns:a16="http://schemas.microsoft.com/office/drawing/2014/main" id="{D6EBA0B8-FF95-CE44-A181-0A421C0BCFAB}"/>
                      </a:ext>
                    </a:extLst>
                  </p:cNvPr>
                  <p:cNvSpPr/>
                  <p:nvPr/>
                </p:nvSpPr>
                <p:spPr>
                  <a:xfrm>
                    <a:off x="1649193" y="4540591"/>
                    <a:ext cx="102281" cy="5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" h="137" extrusionOk="0">
                        <a:moveTo>
                          <a:pt x="33" y="137"/>
                        </a:moveTo>
                        <a:lnTo>
                          <a:pt x="0" y="0"/>
                        </a:lnTo>
                        <a:lnTo>
                          <a:pt x="244" y="113"/>
                        </a:lnTo>
                        <a:lnTo>
                          <a:pt x="181" y="137"/>
                        </a:lnTo>
                        <a:lnTo>
                          <a:pt x="33" y="137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4300" rIns="90000" bIns="43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1" name="Google Shape;1481;p42">
                    <a:extLst>
                      <a:ext uri="{FF2B5EF4-FFF2-40B4-BE49-F238E27FC236}">
                        <a16:creationId xmlns:a16="http://schemas.microsoft.com/office/drawing/2014/main" id="{0109591E-117D-6802-672B-2F2B7310EBD3}"/>
                      </a:ext>
                    </a:extLst>
                  </p:cNvPr>
                  <p:cNvSpPr/>
                  <p:nvPr/>
                </p:nvSpPr>
                <p:spPr>
                  <a:xfrm>
                    <a:off x="1371813" y="4230799"/>
                    <a:ext cx="119960" cy="134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" h="33" fill="none" extrusionOk="0">
                        <a:moveTo>
                          <a:pt x="286" y="33"/>
                        </a:moveTo>
                        <a:cubicBezTo>
                          <a:pt x="286" y="33"/>
                          <a:pt x="149" y="35"/>
                          <a:pt x="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2" name="Google Shape;1482;p42">
                    <a:extLst>
                      <a:ext uri="{FF2B5EF4-FFF2-40B4-BE49-F238E27FC236}">
                        <a16:creationId xmlns:a16="http://schemas.microsoft.com/office/drawing/2014/main" id="{1B5141F8-5162-08A1-B861-87F56A82598D}"/>
                      </a:ext>
                    </a:extLst>
                  </p:cNvPr>
                  <p:cNvSpPr/>
                  <p:nvPr/>
                </p:nvSpPr>
                <p:spPr>
                  <a:xfrm>
                    <a:off x="1186192" y="3716865"/>
                    <a:ext cx="349777" cy="3868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2" h="920" extrusionOk="0">
                        <a:moveTo>
                          <a:pt x="582" y="897"/>
                        </a:moveTo>
                        <a:cubicBezTo>
                          <a:pt x="502" y="943"/>
                          <a:pt x="398" y="917"/>
                          <a:pt x="349" y="841"/>
                        </a:cubicBezTo>
                        <a:lnTo>
                          <a:pt x="14" y="298"/>
                        </a:lnTo>
                        <a:cubicBezTo>
                          <a:pt x="-13" y="254"/>
                          <a:pt x="1" y="197"/>
                          <a:pt x="47" y="170"/>
                        </a:cubicBezTo>
                        <a:lnTo>
                          <a:pt x="314" y="13"/>
                        </a:lnTo>
                        <a:cubicBezTo>
                          <a:pt x="359" y="-14"/>
                          <a:pt x="418" y="1"/>
                          <a:pt x="446" y="45"/>
                        </a:cubicBezTo>
                        <a:lnTo>
                          <a:pt x="818" y="650"/>
                        </a:lnTo>
                        <a:cubicBezTo>
                          <a:pt x="846" y="694"/>
                          <a:pt x="831" y="751"/>
                          <a:pt x="786" y="778"/>
                        </a:cubicBezTo>
                        <a:lnTo>
                          <a:pt x="582" y="897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3" name="Google Shape;1483;p42">
                    <a:extLst>
                      <a:ext uri="{FF2B5EF4-FFF2-40B4-BE49-F238E27FC236}">
                        <a16:creationId xmlns:a16="http://schemas.microsoft.com/office/drawing/2014/main" id="{535B732B-1668-5C5D-2A9E-4CD3EB217D81}"/>
                      </a:ext>
                    </a:extLst>
                  </p:cNvPr>
                  <p:cNvSpPr/>
                  <p:nvPr/>
                </p:nvSpPr>
                <p:spPr>
                  <a:xfrm>
                    <a:off x="1181141" y="3826723"/>
                    <a:ext cx="324099" cy="321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1" h="764" extrusionOk="0">
                        <a:moveTo>
                          <a:pt x="449" y="764"/>
                        </a:moveTo>
                        <a:cubicBezTo>
                          <a:pt x="161" y="659"/>
                          <a:pt x="60" y="591"/>
                          <a:pt x="62" y="587"/>
                        </a:cubicBezTo>
                        <a:cubicBezTo>
                          <a:pt x="67" y="569"/>
                          <a:pt x="2" y="392"/>
                          <a:pt x="0" y="321"/>
                        </a:cubicBezTo>
                        <a:cubicBezTo>
                          <a:pt x="-1" y="272"/>
                          <a:pt x="145" y="131"/>
                          <a:pt x="179" y="142"/>
                        </a:cubicBezTo>
                        <a:cubicBezTo>
                          <a:pt x="233" y="159"/>
                          <a:pt x="207" y="240"/>
                          <a:pt x="207" y="240"/>
                        </a:cubicBezTo>
                        <a:cubicBezTo>
                          <a:pt x="300" y="227"/>
                          <a:pt x="425" y="-70"/>
                          <a:pt x="531" y="15"/>
                        </a:cubicBezTo>
                        <a:cubicBezTo>
                          <a:pt x="531" y="15"/>
                          <a:pt x="569" y="65"/>
                          <a:pt x="541" y="107"/>
                        </a:cubicBezTo>
                        <a:cubicBezTo>
                          <a:pt x="553" y="92"/>
                          <a:pt x="589" y="59"/>
                          <a:pt x="637" y="112"/>
                        </a:cubicBezTo>
                        <a:cubicBezTo>
                          <a:pt x="680" y="161"/>
                          <a:pt x="637" y="238"/>
                          <a:pt x="637" y="238"/>
                        </a:cubicBezTo>
                        <a:cubicBezTo>
                          <a:pt x="637" y="238"/>
                          <a:pt x="679" y="198"/>
                          <a:pt x="715" y="234"/>
                        </a:cubicBezTo>
                        <a:cubicBezTo>
                          <a:pt x="750" y="271"/>
                          <a:pt x="757" y="311"/>
                          <a:pt x="721" y="352"/>
                        </a:cubicBezTo>
                        <a:cubicBezTo>
                          <a:pt x="721" y="352"/>
                          <a:pt x="791" y="351"/>
                          <a:pt x="765" y="439"/>
                        </a:cubicBezTo>
                        <a:cubicBezTo>
                          <a:pt x="754" y="481"/>
                          <a:pt x="645" y="604"/>
                          <a:pt x="565" y="659"/>
                        </a:cubicBezTo>
                        <a:cubicBezTo>
                          <a:pt x="495" y="709"/>
                          <a:pt x="449" y="764"/>
                          <a:pt x="449" y="764"/>
                        </a:cubicBezTo>
                        <a:moveTo>
                          <a:pt x="537" y="112"/>
                        </a:moveTo>
                        <a:cubicBezTo>
                          <a:pt x="538" y="110"/>
                          <a:pt x="540" y="108"/>
                          <a:pt x="541" y="107"/>
                        </a:cubicBezTo>
                        <a:cubicBezTo>
                          <a:pt x="538" y="110"/>
                          <a:pt x="537" y="112"/>
                          <a:pt x="537" y="112"/>
                        </a:cubicBezTo>
                        <a:close/>
                      </a:path>
                    </a:pathLst>
                  </a:custGeom>
                  <a:solidFill>
                    <a:srgbClr val="9D5325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4" name="Google Shape;1484;p42">
                    <a:extLst>
                      <a:ext uri="{FF2B5EF4-FFF2-40B4-BE49-F238E27FC236}">
                        <a16:creationId xmlns:a16="http://schemas.microsoft.com/office/drawing/2014/main" id="{C1E32126-3F69-8DD0-A77A-CB4863697778}"/>
                      </a:ext>
                    </a:extLst>
                  </p:cNvPr>
                  <p:cNvSpPr/>
                  <p:nvPr/>
                </p:nvSpPr>
                <p:spPr>
                  <a:xfrm>
                    <a:off x="1224074" y="3834299"/>
                    <a:ext cx="280325" cy="7635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7" h="1815" fill="none" extrusionOk="0">
                        <a:moveTo>
                          <a:pt x="427" y="0"/>
                        </a:moveTo>
                        <a:cubicBezTo>
                          <a:pt x="427" y="0"/>
                          <a:pt x="469" y="54"/>
                          <a:pt x="434" y="97"/>
                        </a:cubicBezTo>
                        <a:cubicBezTo>
                          <a:pt x="434" y="97"/>
                          <a:pt x="474" y="32"/>
                          <a:pt x="533" y="97"/>
                        </a:cubicBezTo>
                        <a:cubicBezTo>
                          <a:pt x="577" y="146"/>
                          <a:pt x="533" y="224"/>
                          <a:pt x="533" y="224"/>
                        </a:cubicBezTo>
                        <a:cubicBezTo>
                          <a:pt x="533" y="224"/>
                          <a:pt x="577" y="182"/>
                          <a:pt x="611" y="219"/>
                        </a:cubicBezTo>
                        <a:cubicBezTo>
                          <a:pt x="647" y="255"/>
                          <a:pt x="653" y="296"/>
                          <a:pt x="618" y="337"/>
                        </a:cubicBezTo>
                        <a:cubicBezTo>
                          <a:pt x="618" y="337"/>
                          <a:pt x="688" y="334"/>
                          <a:pt x="661" y="425"/>
                        </a:cubicBezTo>
                        <a:cubicBezTo>
                          <a:pt x="650" y="464"/>
                          <a:pt x="541" y="588"/>
                          <a:pt x="461" y="645"/>
                        </a:cubicBezTo>
                        <a:cubicBezTo>
                          <a:pt x="461" y="645"/>
                          <a:pt x="359" y="706"/>
                          <a:pt x="346" y="749"/>
                        </a:cubicBezTo>
                        <a:cubicBezTo>
                          <a:pt x="334" y="792"/>
                          <a:pt x="255" y="1164"/>
                          <a:pt x="194" y="1332"/>
                        </a:cubicBezTo>
                        <a:cubicBezTo>
                          <a:pt x="194" y="1332"/>
                          <a:pt x="121" y="1577"/>
                          <a:pt x="0" y="1815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5" name="Google Shape;1485;p42">
                    <a:extLst>
                      <a:ext uri="{FF2B5EF4-FFF2-40B4-BE49-F238E27FC236}">
                        <a16:creationId xmlns:a16="http://schemas.microsoft.com/office/drawing/2014/main" id="{5658C8DD-7065-650D-7BB9-588227CB9B5A}"/>
                      </a:ext>
                    </a:extLst>
                  </p:cNvPr>
                  <p:cNvSpPr/>
                  <p:nvPr/>
                </p:nvSpPr>
                <p:spPr>
                  <a:xfrm>
                    <a:off x="1180720" y="3963099"/>
                    <a:ext cx="22729" cy="97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" h="233" fill="none" extrusionOk="0">
                        <a:moveTo>
                          <a:pt x="0" y="0"/>
                        </a:moveTo>
                        <a:cubicBezTo>
                          <a:pt x="1" y="71"/>
                          <a:pt x="60" y="214"/>
                          <a:pt x="55" y="23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7075" rIns="91800" bIns="3707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6" name="Google Shape;1486;p42">
                    <a:extLst>
                      <a:ext uri="{FF2B5EF4-FFF2-40B4-BE49-F238E27FC236}">
                        <a16:creationId xmlns:a16="http://schemas.microsoft.com/office/drawing/2014/main" id="{4534D42C-1C9C-2911-C6AA-5B5F375051CE}"/>
                      </a:ext>
                    </a:extLst>
                  </p:cNvPr>
                  <p:cNvSpPr/>
                  <p:nvPr/>
                </p:nvSpPr>
                <p:spPr>
                  <a:xfrm>
                    <a:off x="1327618" y="3868393"/>
                    <a:ext cx="83340" cy="122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" h="291" fill="none" extrusionOk="0">
                        <a:moveTo>
                          <a:pt x="0" y="291"/>
                        </a:moveTo>
                        <a:cubicBezTo>
                          <a:pt x="79" y="199"/>
                          <a:pt x="199" y="0"/>
                          <a:pt x="199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7" name="Google Shape;1487;p42">
                    <a:extLst>
                      <a:ext uri="{FF2B5EF4-FFF2-40B4-BE49-F238E27FC236}">
                        <a16:creationId xmlns:a16="http://schemas.microsoft.com/office/drawing/2014/main" id="{DA08FFBC-9BD9-0E3D-5120-8342A5AFDDC8}"/>
                      </a:ext>
                    </a:extLst>
                  </p:cNvPr>
                  <p:cNvSpPr/>
                  <p:nvPr/>
                </p:nvSpPr>
                <p:spPr>
                  <a:xfrm>
                    <a:off x="1423164" y="3975726"/>
                    <a:ext cx="60611" cy="841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" h="201" fill="none" extrusionOk="0">
                        <a:moveTo>
                          <a:pt x="145" y="0"/>
                        </a:moveTo>
                        <a:cubicBezTo>
                          <a:pt x="145" y="0"/>
                          <a:pt x="79" y="111"/>
                          <a:pt x="0" y="20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25550" rIns="91800" bIns="2555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2" name="Google Shape;1488;p42">
                    <a:extLst>
                      <a:ext uri="{FF2B5EF4-FFF2-40B4-BE49-F238E27FC236}">
                        <a16:creationId xmlns:a16="http://schemas.microsoft.com/office/drawing/2014/main" id="{FA535A83-481B-9A57-BE63-E29590A28893}"/>
                      </a:ext>
                    </a:extLst>
                  </p:cNvPr>
                  <p:cNvSpPr/>
                  <p:nvPr/>
                </p:nvSpPr>
                <p:spPr>
                  <a:xfrm>
                    <a:off x="1382757" y="3928584"/>
                    <a:ext cx="66083" cy="98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" h="235" fill="none" extrusionOk="0">
                        <a:moveTo>
                          <a:pt x="0" y="235"/>
                        </a:moveTo>
                        <a:cubicBezTo>
                          <a:pt x="78" y="144"/>
                          <a:pt x="158" y="0"/>
                          <a:pt x="158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7800" rIns="91800" bIns="37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sp>
            <p:nvSpPr>
              <p:cNvPr id="1363" name="Google Shape;1489;p42">
                <a:extLst>
                  <a:ext uri="{FF2B5EF4-FFF2-40B4-BE49-F238E27FC236}">
                    <a16:creationId xmlns:a16="http://schemas.microsoft.com/office/drawing/2014/main" id="{FFF982BC-6D67-0754-9E9B-9B9571F1506B}"/>
                  </a:ext>
                </a:extLst>
              </p:cNvPr>
              <p:cNvSpPr/>
              <p:nvPr/>
            </p:nvSpPr>
            <p:spPr>
              <a:xfrm flipH="1">
                <a:off x="6316751" y="1136725"/>
                <a:ext cx="731625" cy="554401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778" extrusionOk="0">
                    <a:moveTo>
                      <a:pt x="819" y="554"/>
                    </a:moveTo>
                    <a:lnTo>
                      <a:pt x="819" y="554"/>
                    </a:lnTo>
                    <a:cubicBezTo>
                      <a:pt x="925" y="554"/>
                      <a:pt x="1011" y="468"/>
                      <a:pt x="1011" y="362"/>
                    </a:cubicBezTo>
                    <a:lnTo>
                      <a:pt x="1011" y="191"/>
                    </a:lnTo>
                    <a:cubicBezTo>
                      <a:pt x="1011" y="86"/>
                      <a:pt x="925" y="0"/>
                      <a:pt x="819" y="0"/>
                    </a:cubicBezTo>
                    <a:lnTo>
                      <a:pt x="191" y="0"/>
                    </a:lnTo>
                    <a:cubicBezTo>
                      <a:pt x="85" y="0"/>
                      <a:pt x="0" y="86"/>
                      <a:pt x="0" y="191"/>
                    </a:cubicBezTo>
                    <a:lnTo>
                      <a:pt x="0" y="362"/>
                    </a:lnTo>
                    <a:cubicBezTo>
                      <a:pt x="0" y="468"/>
                      <a:pt x="85" y="554"/>
                      <a:pt x="191" y="554"/>
                    </a:cubicBezTo>
                    <a:lnTo>
                      <a:pt x="605" y="554"/>
                    </a:lnTo>
                    <a:cubicBezTo>
                      <a:pt x="608" y="554"/>
                      <a:pt x="610" y="555"/>
                      <a:pt x="612" y="557"/>
                    </a:cubicBezTo>
                    <a:lnTo>
                      <a:pt x="859" y="775"/>
                    </a:lnTo>
                    <a:cubicBezTo>
                      <a:pt x="868" y="782"/>
                      <a:pt x="881" y="773"/>
                      <a:pt x="877" y="763"/>
                    </a:cubicBezTo>
                    <a:lnTo>
                      <a:pt x="809" y="569"/>
                    </a:lnTo>
                    <a:cubicBezTo>
                      <a:pt x="806" y="562"/>
                      <a:pt x="811" y="554"/>
                      <a:pt x="819" y="55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700" b="1" strike="noStrike" dirty="0">
                    <a:solidFill>
                      <a:srgbClr val="000000"/>
                    </a:solidFill>
                    <a:latin typeface="Poppins" panose="00000500000000000000" pitchFamily="2" charset="0"/>
                    <a:cs typeface="Poppins" panose="00000500000000000000" pitchFamily="2" charset="0"/>
                    <a:sym typeface="Arial"/>
                  </a:rPr>
                  <a:t>mastodon</a:t>
                </a:r>
                <a:endParaRPr sz="700" b="1" strike="noStrike" dirty="0">
                  <a:solidFill>
                    <a:srgbClr val="000000"/>
                  </a:solidFill>
                  <a:latin typeface="Poppins" panose="00000500000000000000" pitchFamily="2" charset="0"/>
                  <a:cs typeface="Poppins" panose="00000500000000000000" pitchFamily="2" charset="0"/>
                  <a:sym typeface="Arial"/>
                </a:endParaRPr>
              </a:p>
            </p:txBody>
          </p:sp>
        </p:grpSp>
      </p:grpSp>
      <p:sp>
        <p:nvSpPr>
          <p:cNvPr id="1202" name="Google Shape;1587;p46">
            <a:extLst>
              <a:ext uri="{FF2B5EF4-FFF2-40B4-BE49-F238E27FC236}">
                <a16:creationId xmlns:a16="http://schemas.microsoft.com/office/drawing/2014/main" id="{0CC8384A-BC23-F6AA-B81B-CA4E313DF910}"/>
              </a:ext>
            </a:extLst>
          </p:cNvPr>
          <p:cNvSpPr txBox="1">
            <a:spLocks/>
          </p:cNvSpPr>
          <p:nvPr/>
        </p:nvSpPr>
        <p:spPr>
          <a:xfrm>
            <a:off x="4580399" y="723603"/>
            <a:ext cx="27435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b="1" dirty="0">
                <a:latin typeface="Poppins" panose="00000500000000000000" pitchFamily="2" charset="0"/>
                <a:cs typeface="Poppins" panose="00000500000000000000" pitchFamily="2" charset="0"/>
              </a:rPr>
              <a:t>D</a:t>
            </a:r>
            <a:r>
              <a:rPr lang="en-IN" b="1" dirty="0" err="1">
                <a:latin typeface="Poppins" panose="00000500000000000000" pitchFamily="2" charset="0"/>
                <a:cs typeface="Poppins" panose="00000500000000000000" pitchFamily="2" charset="0"/>
              </a:rPr>
              <a:t>epartment</a:t>
            </a:r>
            <a:r>
              <a:rPr lang="en-IN" b="1" dirty="0">
                <a:latin typeface="Poppins" panose="00000500000000000000" pitchFamily="2" charset="0"/>
                <a:cs typeface="Poppins" panose="00000500000000000000" pitchFamily="2" charset="0"/>
              </a:rPr>
              <a:t> Of </a:t>
            </a:r>
            <a:r>
              <a:rPr lang="en-IN" b="1" dirty="0">
                <a:solidFill>
                  <a:schemeClr val="accent4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Information Technology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53"/>
          <p:cNvSpPr txBox="1">
            <a:spLocks noGrp="1"/>
          </p:cNvSpPr>
          <p:nvPr>
            <p:ph type="title"/>
          </p:nvPr>
        </p:nvSpPr>
        <p:spPr>
          <a:xfrm>
            <a:off x="720000" y="1492100"/>
            <a:ext cx="3090000" cy="6017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Methodology</a:t>
            </a:r>
            <a:endParaRPr sz="2800" dirty="0"/>
          </a:p>
        </p:txBody>
      </p:sp>
      <p:sp>
        <p:nvSpPr>
          <p:cNvPr id="1712" name="Google Shape;1712;p53"/>
          <p:cNvSpPr txBox="1">
            <a:spLocks noGrp="1"/>
          </p:cNvSpPr>
          <p:nvPr>
            <p:ph type="subTitle" idx="1"/>
          </p:nvPr>
        </p:nvSpPr>
        <p:spPr>
          <a:xfrm>
            <a:off x="720000" y="2093843"/>
            <a:ext cx="3090000" cy="10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dirty="0"/>
              <a:t>Creating a centralize Social network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dirty="0"/>
              <a:t>Connect Activity Pub Protocols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dirty="0"/>
              <a:t>Use </a:t>
            </a:r>
            <a:r>
              <a:rPr lang="en-GB" dirty="0" err="1"/>
              <a:t>Agil</a:t>
            </a:r>
            <a:r>
              <a:rPr lang="en-GB" dirty="0"/>
              <a:t> Methodology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pic>
        <p:nvPicPr>
          <p:cNvPr id="1713" name="Google Shape;1713;p5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6120" r="9192"/>
          <a:stretch/>
        </p:blipFill>
        <p:spPr>
          <a:xfrm>
            <a:off x="4466275" y="533875"/>
            <a:ext cx="3964500" cy="4075800"/>
          </a:xfrm>
          <a:prstGeom prst="roundRect">
            <a:avLst>
              <a:gd name="adj" fmla="val 12927"/>
            </a:avLst>
          </a:prstGeom>
        </p:spPr>
      </p:pic>
      <p:sp>
        <p:nvSpPr>
          <p:cNvPr id="1714" name="Google Shape;1714;p53"/>
          <p:cNvSpPr/>
          <p:nvPr/>
        </p:nvSpPr>
        <p:spPr>
          <a:xfrm flipH="1">
            <a:off x="3213700" y="714799"/>
            <a:ext cx="913850" cy="703224"/>
          </a:xfrm>
          <a:custGeom>
            <a:avLst/>
            <a:gdLst/>
            <a:ahLst/>
            <a:cxnLst/>
            <a:rect l="l" t="t" r="r" b="b"/>
            <a:pathLst>
              <a:path w="1011" h="778" extrusionOk="0">
                <a:moveTo>
                  <a:pt x="819" y="554"/>
                </a:moveTo>
                <a:lnTo>
                  <a:pt x="819" y="554"/>
                </a:lnTo>
                <a:cubicBezTo>
                  <a:pt x="925" y="554"/>
                  <a:pt x="1011" y="468"/>
                  <a:pt x="1011" y="362"/>
                </a:cubicBezTo>
                <a:lnTo>
                  <a:pt x="1011" y="191"/>
                </a:lnTo>
                <a:cubicBezTo>
                  <a:pt x="1011" y="86"/>
                  <a:pt x="925" y="0"/>
                  <a:pt x="819" y="0"/>
                </a:cubicBezTo>
                <a:lnTo>
                  <a:pt x="191" y="0"/>
                </a:lnTo>
                <a:cubicBezTo>
                  <a:pt x="85" y="0"/>
                  <a:pt x="0" y="86"/>
                  <a:pt x="0" y="191"/>
                </a:cubicBezTo>
                <a:lnTo>
                  <a:pt x="0" y="362"/>
                </a:lnTo>
                <a:cubicBezTo>
                  <a:pt x="0" y="468"/>
                  <a:pt x="85" y="554"/>
                  <a:pt x="191" y="554"/>
                </a:cubicBezTo>
                <a:lnTo>
                  <a:pt x="605" y="554"/>
                </a:lnTo>
                <a:cubicBezTo>
                  <a:pt x="608" y="554"/>
                  <a:pt x="610" y="555"/>
                  <a:pt x="612" y="557"/>
                </a:cubicBezTo>
                <a:lnTo>
                  <a:pt x="859" y="775"/>
                </a:lnTo>
                <a:cubicBezTo>
                  <a:pt x="868" y="782"/>
                  <a:pt x="881" y="773"/>
                  <a:pt x="877" y="763"/>
                </a:cubicBezTo>
                <a:lnTo>
                  <a:pt x="809" y="569"/>
                </a:lnTo>
                <a:cubicBezTo>
                  <a:pt x="806" y="562"/>
                  <a:pt x="811" y="554"/>
                  <a:pt x="819" y="55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p6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Existing System</a:t>
            </a:r>
            <a:endParaRPr dirty="0"/>
          </a:p>
        </p:txBody>
      </p:sp>
      <p:sp>
        <p:nvSpPr>
          <p:cNvPr id="2059" name="Google Shape;2059;p60"/>
          <p:cNvSpPr txBox="1"/>
          <p:nvPr/>
        </p:nvSpPr>
        <p:spPr>
          <a:xfrm>
            <a:off x="906579" y="1654863"/>
            <a:ext cx="13077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mastadon</a:t>
            </a:r>
            <a:endParaRPr sz="160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60" name="Google Shape;2060;p60"/>
          <p:cNvSpPr txBox="1"/>
          <p:nvPr/>
        </p:nvSpPr>
        <p:spPr>
          <a:xfrm>
            <a:off x="721629" y="3459938"/>
            <a:ext cx="1677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FOSS</a:t>
            </a:r>
            <a:r>
              <a:rPr lang="en-GB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federated social network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Twitter alternate </a:t>
            </a:r>
          </a:p>
        </p:txBody>
      </p:sp>
      <p:sp>
        <p:nvSpPr>
          <p:cNvPr id="2061" name="Google Shape;2061;p60"/>
          <p:cNvSpPr txBox="1"/>
          <p:nvPr/>
        </p:nvSpPr>
        <p:spPr>
          <a:xfrm>
            <a:off x="722225" y="3059202"/>
            <a:ext cx="16764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ct 2016</a:t>
            </a:r>
            <a:endParaRPr sz="17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62" name="Google Shape;2062;p60"/>
          <p:cNvSpPr txBox="1"/>
          <p:nvPr/>
        </p:nvSpPr>
        <p:spPr>
          <a:xfrm>
            <a:off x="2919576" y="1654863"/>
            <a:ext cx="13077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PeerTube</a:t>
            </a:r>
            <a:endParaRPr sz="170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63" name="Google Shape;2063;p60"/>
          <p:cNvSpPr txBox="1"/>
          <p:nvPr/>
        </p:nvSpPr>
        <p:spPr>
          <a:xfrm>
            <a:off x="2734626" y="3459937"/>
            <a:ext cx="1677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FOSS </a:t>
            </a: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video platfrom powerd</a:t>
            </a:r>
            <a:r>
              <a:rPr lang="en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by 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ActivityPub protocal</a:t>
            </a:r>
            <a:endParaRPr b="1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64" name="Google Shape;2064;p60"/>
          <p:cNvSpPr txBox="1"/>
          <p:nvPr/>
        </p:nvSpPr>
        <p:spPr>
          <a:xfrm>
            <a:off x="2735225" y="3059202"/>
            <a:ext cx="16764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Oct 2018</a:t>
            </a:r>
            <a:endParaRPr sz="17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65" name="Google Shape;2065;p60"/>
          <p:cNvSpPr txBox="1"/>
          <p:nvPr/>
        </p:nvSpPr>
        <p:spPr>
          <a:xfrm>
            <a:off x="4933034" y="1654863"/>
            <a:ext cx="13077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Diaspora</a:t>
            </a:r>
            <a:endParaRPr sz="170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66" name="Google Shape;2066;p60"/>
          <p:cNvSpPr txBox="1"/>
          <p:nvPr/>
        </p:nvSpPr>
        <p:spPr>
          <a:xfrm>
            <a:off x="4748084" y="3459938"/>
            <a:ext cx="1677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designed to be a more privacy-aware </a:t>
            </a:r>
            <a:r>
              <a:rPr lang="en-GB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alternative</a:t>
            </a:r>
            <a:r>
              <a:rPr lang="en-GB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to </a:t>
            </a:r>
            <a:r>
              <a:rPr lang="en-GB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Facebook</a:t>
            </a:r>
            <a:endParaRPr b="1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67" name="Google Shape;2067;p60"/>
          <p:cNvSpPr txBox="1"/>
          <p:nvPr/>
        </p:nvSpPr>
        <p:spPr>
          <a:xfrm>
            <a:off x="4748686" y="3059202"/>
            <a:ext cx="16764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2010</a:t>
            </a:r>
            <a:endParaRPr sz="17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68" name="Google Shape;2068;p60"/>
          <p:cNvSpPr txBox="1"/>
          <p:nvPr/>
        </p:nvSpPr>
        <p:spPr>
          <a:xfrm>
            <a:off x="6944542" y="1654863"/>
            <a:ext cx="1311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milktea</a:t>
            </a:r>
            <a:endParaRPr sz="170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69" name="Google Shape;2069;p60"/>
          <p:cNvSpPr txBox="1"/>
          <p:nvPr/>
        </p:nvSpPr>
        <p:spPr>
          <a:xfrm>
            <a:off x="6761542" y="3459938"/>
            <a:ext cx="1677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istributed native social network </a:t>
            </a:r>
            <a:endParaRPr b="1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70" name="Google Shape;2070;p60"/>
          <p:cNvSpPr txBox="1"/>
          <p:nvPr/>
        </p:nvSpPr>
        <p:spPr>
          <a:xfrm>
            <a:off x="6762147" y="3059202"/>
            <a:ext cx="16764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1980’s</a:t>
            </a:r>
            <a:endParaRPr sz="17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071" name="Google Shape;2071;p60"/>
          <p:cNvCxnSpPr>
            <a:stCxn id="2059" idx="3"/>
            <a:endCxn id="2062" idx="1"/>
          </p:cNvCxnSpPr>
          <p:nvPr/>
        </p:nvCxnSpPr>
        <p:spPr>
          <a:xfrm>
            <a:off x="2214279" y="1860663"/>
            <a:ext cx="7053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2" name="Google Shape;2072;p60"/>
          <p:cNvCxnSpPr>
            <a:stCxn id="2062" idx="3"/>
            <a:endCxn id="2065" idx="1"/>
          </p:cNvCxnSpPr>
          <p:nvPr/>
        </p:nvCxnSpPr>
        <p:spPr>
          <a:xfrm>
            <a:off x="4227276" y="1860663"/>
            <a:ext cx="705900" cy="6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3" name="Google Shape;2073;p60"/>
          <p:cNvCxnSpPr>
            <a:stCxn id="2065" idx="3"/>
            <a:endCxn id="2068" idx="1"/>
          </p:cNvCxnSpPr>
          <p:nvPr/>
        </p:nvCxnSpPr>
        <p:spPr>
          <a:xfrm>
            <a:off x="6240734" y="1860663"/>
            <a:ext cx="703800" cy="6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4" name="Google Shape;2074;p60"/>
          <p:cNvCxnSpPr>
            <a:stCxn id="2059" idx="2"/>
            <a:endCxn id="2061" idx="0"/>
          </p:cNvCxnSpPr>
          <p:nvPr/>
        </p:nvCxnSpPr>
        <p:spPr>
          <a:xfrm rot="-5400000" flipH="1">
            <a:off x="1064379" y="2562513"/>
            <a:ext cx="992700" cy="6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75" name="Google Shape;2075;p60"/>
          <p:cNvCxnSpPr>
            <a:stCxn id="2065" idx="2"/>
            <a:endCxn id="2067" idx="0"/>
          </p:cNvCxnSpPr>
          <p:nvPr/>
        </p:nvCxnSpPr>
        <p:spPr>
          <a:xfrm rot="-5400000" flipH="1">
            <a:off x="5090834" y="2562513"/>
            <a:ext cx="992700" cy="6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76" name="Google Shape;2076;p60"/>
          <p:cNvCxnSpPr>
            <a:stCxn id="2062" idx="2"/>
            <a:endCxn id="2064" idx="0"/>
          </p:cNvCxnSpPr>
          <p:nvPr/>
        </p:nvCxnSpPr>
        <p:spPr>
          <a:xfrm rot="-5400000" flipH="1">
            <a:off x="3077376" y="2562513"/>
            <a:ext cx="992700" cy="6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77" name="Google Shape;2077;p60"/>
          <p:cNvCxnSpPr>
            <a:stCxn id="2068" idx="2"/>
            <a:endCxn id="2070" idx="0"/>
          </p:cNvCxnSpPr>
          <p:nvPr/>
        </p:nvCxnSpPr>
        <p:spPr>
          <a:xfrm rot="-5400000" flipH="1">
            <a:off x="7104292" y="2562513"/>
            <a:ext cx="992700" cy="6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2" name="Google Shape;2082;p61"/>
          <p:cNvGrpSpPr/>
          <p:nvPr/>
        </p:nvGrpSpPr>
        <p:grpSpPr>
          <a:xfrm>
            <a:off x="3801875" y="1788645"/>
            <a:ext cx="1778753" cy="1551108"/>
            <a:chOff x="3801875" y="1788645"/>
            <a:chExt cx="1778753" cy="1551108"/>
          </a:xfrm>
        </p:grpSpPr>
        <p:sp>
          <p:nvSpPr>
            <p:cNvPr id="2083" name="Google Shape;2083;p61"/>
            <p:cNvSpPr/>
            <p:nvPr/>
          </p:nvSpPr>
          <p:spPr>
            <a:xfrm>
              <a:off x="4840228" y="3019803"/>
              <a:ext cx="740400" cy="319950"/>
            </a:xfrm>
            <a:custGeom>
              <a:avLst/>
              <a:gdLst/>
              <a:ahLst/>
              <a:cxnLst/>
              <a:rect l="l" t="t" r="r" b="b"/>
              <a:pathLst>
                <a:path w="1282" h="554" extrusionOk="0">
                  <a:moveTo>
                    <a:pt x="271" y="362"/>
                  </a:moveTo>
                  <a:cubicBezTo>
                    <a:pt x="271" y="468"/>
                    <a:pt x="357" y="554"/>
                    <a:pt x="463" y="554"/>
                  </a:cubicBezTo>
                  <a:lnTo>
                    <a:pt x="1091" y="554"/>
                  </a:lnTo>
                  <a:cubicBezTo>
                    <a:pt x="1197" y="554"/>
                    <a:pt x="1282" y="468"/>
                    <a:pt x="1282" y="362"/>
                  </a:cubicBezTo>
                  <a:lnTo>
                    <a:pt x="1282" y="191"/>
                  </a:lnTo>
                  <a:cubicBezTo>
                    <a:pt x="1282" y="86"/>
                    <a:pt x="1197" y="0"/>
                    <a:pt x="1091" y="0"/>
                  </a:cubicBezTo>
                  <a:lnTo>
                    <a:pt x="463" y="0"/>
                  </a:lnTo>
                  <a:cubicBezTo>
                    <a:pt x="355" y="0"/>
                    <a:pt x="312" y="105"/>
                    <a:pt x="312" y="150"/>
                  </a:cubicBezTo>
                  <a:lnTo>
                    <a:pt x="14" y="63"/>
                  </a:lnTo>
                  <a:cubicBezTo>
                    <a:pt x="3" y="60"/>
                    <a:pt x="-5" y="73"/>
                    <a:pt x="3" y="82"/>
                  </a:cubicBezTo>
                  <a:lnTo>
                    <a:pt x="271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61"/>
            <p:cNvSpPr/>
            <p:nvPr/>
          </p:nvSpPr>
          <p:spPr>
            <a:xfrm>
              <a:off x="3801875" y="1788645"/>
              <a:ext cx="363960" cy="280080"/>
            </a:xfrm>
            <a:custGeom>
              <a:avLst/>
              <a:gdLst/>
              <a:ahLst/>
              <a:cxnLst/>
              <a:rect l="l" t="t" r="r" b="b"/>
              <a:pathLst>
                <a:path w="1011" h="778" extrusionOk="0">
                  <a:moveTo>
                    <a:pt x="819" y="554"/>
                  </a:moveTo>
                  <a:lnTo>
                    <a:pt x="819" y="554"/>
                  </a:lnTo>
                  <a:cubicBezTo>
                    <a:pt x="925" y="554"/>
                    <a:pt x="1011" y="468"/>
                    <a:pt x="1011" y="362"/>
                  </a:cubicBezTo>
                  <a:lnTo>
                    <a:pt x="1011" y="191"/>
                  </a:lnTo>
                  <a:cubicBezTo>
                    <a:pt x="1011" y="86"/>
                    <a:pt x="925" y="0"/>
                    <a:pt x="819" y="0"/>
                  </a:cubicBezTo>
                  <a:lnTo>
                    <a:pt x="191" y="0"/>
                  </a:lnTo>
                  <a:cubicBezTo>
                    <a:pt x="85" y="0"/>
                    <a:pt x="0" y="86"/>
                    <a:pt x="0" y="191"/>
                  </a:cubicBezTo>
                  <a:lnTo>
                    <a:pt x="0" y="362"/>
                  </a:lnTo>
                  <a:cubicBezTo>
                    <a:pt x="0" y="468"/>
                    <a:pt x="85" y="554"/>
                    <a:pt x="191" y="554"/>
                  </a:cubicBezTo>
                  <a:lnTo>
                    <a:pt x="605" y="554"/>
                  </a:lnTo>
                  <a:cubicBezTo>
                    <a:pt x="608" y="554"/>
                    <a:pt x="610" y="555"/>
                    <a:pt x="612" y="557"/>
                  </a:cubicBezTo>
                  <a:lnTo>
                    <a:pt x="859" y="775"/>
                  </a:lnTo>
                  <a:cubicBezTo>
                    <a:pt x="868" y="782"/>
                    <a:pt x="881" y="773"/>
                    <a:pt x="877" y="763"/>
                  </a:cubicBezTo>
                  <a:lnTo>
                    <a:pt x="809" y="569"/>
                  </a:lnTo>
                  <a:cubicBezTo>
                    <a:pt x="806" y="562"/>
                    <a:pt x="811" y="554"/>
                    <a:pt x="819" y="5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5" name="Google Shape;2085;p61"/>
          <p:cNvSpPr/>
          <p:nvPr/>
        </p:nvSpPr>
        <p:spPr>
          <a:xfrm>
            <a:off x="4017300" y="2207850"/>
            <a:ext cx="1109400" cy="727800"/>
          </a:xfrm>
          <a:prstGeom prst="roundRect">
            <a:avLst>
              <a:gd name="adj" fmla="val 427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86" name="Google Shape;2086;p6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Features </a:t>
            </a:r>
            <a:endParaRPr dirty="0"/>
          </a:p>
        </p:txBody>
      </p:sp>
      <p:sp>
        <p:nvSpPr>
          <p:cNvPr id="2087" name="Google Shape;2087;p61"/>
          <p:cNvSpPr/>
          <p:nvPr/>
        </p:nvSpPr>
        <p:spPr>
          <a:xfrm>
            <a:off x="4303768" y="2351849"/>
            <a:ext cx="536451" cy="439737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8" name="Google Shape;2088;p61"/>
          <p:cNvSpPr txBox="1"/>
          <p:nvPr/>
        </p:nvSpPr>
        <p:spPr>
          <a:xfrm>
            <a:off x="882478" y="1712434"/>
            <a:ext cx="15168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5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lang="en" sz="105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cces all platform using one account , semily post content </a:t>
            </a:r>
            <a:endParaRPr sz="1050" b="1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89" name="Google Shape;2089;p61"/>
          <p:cNvSpPr txBox="1"/>
          <p:nvPr/>
        </p:nvSpPr>
        <p:spPr>
          <a:xfrm>
            <a:off x="883016" y="1377050"/>
            <a:ext cx="1515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All in one</a:t>
            </a:r>
            <a:endParaRPr sz="17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90" name="Google Shape;2090;p61"/>
          <p:cNvSpPr txBox="1"/>
          <p:nvPr/>
        </p:nvSpPr>
        <p:spPr>
          <a:xfrm>
            <a:off x="882475" y="3723825"/>
            <a:ext cx="15168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Block toxic account users,  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91" name="Google Shape;2091;p61"/>
          <p:cNvSpPr txBox="1"/>
          <p:nvPr/>
        </p:nvSpPr>
        <p:spPr>
          <a:xfrm>
            <a:off x="883016" y="3388442"/>
            <a:ext cx="1515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Ignore toxify conversation</a:t>
            </a:r>
            <a:endParaRPr sz="12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92" name="Google Shape;2092;p61"/>
          <p:cNvSpPr txBox="1"/>
          <p:nvPr/>
        </p:nvSpPr>
        <p:spPr>
          <a:xfrm>
            <a:off x="6744776" y="1712434"/>
            <a:ext cx="15168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Handle your data in your local Storage,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Photo sensitivity Control 🔞 </a:t>
            </a:r>
          </a:p>
        </p:txBody>
      </p:sp>
      <p:sp>
        <p:nvSpPr>
          <p:cNvPr id="2093" name="Google Shape;2093;p61"/>
          <p:cNvSpPr txBox="1"/>
          <p:nvPr/>
        </p:nvSpPr>
        <p:spPr>
          <a:xfrm>
            <a:off x="6744776" y="1377050"/>
            <a:ext cx="1515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User Privacy </a:t>
            </a:r>
            <a:endParaRPr sz="16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94" name="Google Shape;2094;p61"/>
          <p:cNvSpPr txBox="1"/>
          <p:nvPr/>
        </p:nvSpPr>
        <p:spPr>
          <a:xfrm>
            <a:off x="6744776" y="3723827"/>
            <a:ext cx="15168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reate a </a:t>
            </a:r>
            <a:r>
              <a:rPr lang="en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own Server </a:t>
            </a:r>
            <a:endParaRPr b="1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95" name="Google Shape;2095;p61"/>
          <p:cNvSpPr txBox="1"/>
          <p:nvPr/>
        </p:nvSpPr>
        <p:spPr>
          <a:xfrm>
            <a:off x="6744776" y="3388443"/>
            <a:ext cx="1515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</a:t>
            </a:r>
            <a:r>
              <a:rPr lang="en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erver based </a:t>
            </a:r>
            <a:endParaRPr sz="17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096" name="Google Shape;2096;p61"/>
          <p:cNvCxnSpPr>
            <a:stCxn id="2089" idx="3"/>
            <a:endCxn id="2085" idx="0"/>
          </p:cNvCxnSpPr>
          <p:nvPr/>
        </p:nvCxnSpPr>
        <p:spPr>
          <a:xfrm>
            <a:off x="2398616" y="1582850"/>
            <a:ext cx="2173384" cy="6250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097" name="Google Shape;2097;p61"/>
          <p:cNvCxnSpPr>
            <a:stCxn id="2093" idx="1"/>
            <a:endCxn id="2085" idx="0"/>
          </p:cNvCxnSpPr>
          <p:nvPr/>
        </p:nvCxnSpPr>
        <p:spPr>
          <a:xfrm rot="10800000" flipV="1">
            <a:off x="4572000" y="1582850"/>
            <a:ext cx="2172776" cy="6250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098" name="Google Shape;2098;p61"/>
          <p:cNvCxnSpPr>
            <a:stCxn id="2091" idx="3"/>
            <a:endCxn id="2085" idx="2"/>
          </p:cNvCxnSpPr>
          <p:nvPr/>
        </p:nvCxnSpPr>
        <p:spPr>
          <a:xfrm flipV="1">
            <a:off x="2398616" y="2935650"/>
            <a:ext cx="2173384" cy="658592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099" name="Google Shape;2099;p61"/>
          <p:cNvCxnSpPr>
            <a:stCxn id="2095" idx="1"/>
            <a:endCxn id="2085" idx="2"/>
          </p:cNvCxnSpPr>
          <p:nvPr/>
        </p:nvCxnSpPr>
        <p:spPr>
          <a:xfrm rot="10800000">
            <a:off x="4572000" y="2935651"/>
            <a:ext cx="2172776" cy="658593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6" name="Google Shape;1696;p51"/>
          <p:cNvGrpSpPr/>
          <p:nvPr/>
        </p:nvGrpSpPr>
        <p:grpSpPr>
          <a:xfrm>
            <a:off x="713226" y="3198850"/>
            <a:ext cx="1598599" cy="1275612"/>
            <a:chOff x="2305901" y="3227800"/>
            <a:chExt cx="1598599" cy="1275612"/>
          </a:xfrm>
        </p:grpSpPr>
        <p:sp>
          <p:nvSpPr>
            <p:cNvPr id="1697" name="Google Shape;1697;p51"/>
            <p:cNvSpPr/>
            <p:nvPr/>
          </p:nvSpPr>
          <p:spPr>
            <a:xfrm>
              <a:off x="2858555" y="4051427"/>
              <a:ext cx="1045945" cy="451985"/>
            </a:xfrm>
            <a:custGeom>
              <a:avLst/>
              <a:gdLst/>
              <a:ahLst/>
              <a:cxnLst/>
              <a:rect l="l" t="t" r="r" b="b"/>
              <a:pathLst>
                <a:path w="1282" h="554" extrusionOk="0">
                  <a:moveTo>
                    <a:pt x="271" y="362"/>
                  </a:moveTo>
                  <a:cubicBezTo>
                    <a:pt x="271" y="468"/>
                    <a:pt x="357" y="554"/>
                    <a:pt x="463" y="554"/>
                  </a:cubicBezTo>
                  <a:lnTo>
                    <a:pt x="1091" y="554"/>
                  </a:lnTo>
                  <a:cubicBezTo>
                    <a:pt x="1197" y="554"/>
                    <a:pt x="1282" y="468"/>
                    <a:pt x="1282" y="362"/>
                  </a:cubicBezTo>
                  <a:lnTo>
                    <a:pt x="1282" y="191"/>
                  </a:lnTo>
                  <a:cubicBezTo>
                    <a:pt x="1282" y="86"/>
                    <a:pt x="1197" y="0"/>
                    <a:pt x="1091" y="0"/>
                  </a:cubicBezTo>
                  <a:lnTo>
                    <a:pt x="463" y="0"/>
                  </a:lnTo>
                  <a:cubicBezTo>
                    <a:pt x="355" y="0"/>
                    <a:pt x="312" y="105"/>
                    <a:pt x="312" y="150"/>
                  </a:cubicBezTo>
                  <a:lnTo>
                    <a:pt x="14" y="63"/>
                  </a:lnTo>
                  <a:cubicBezTo>
                    <a:pt x="3" y="60"/>
                    <a:pt x="-5" y="73"/>
                    <a:pt x="3" y="82"/>
                  </a:cubicBezTo>
                  <a:lnTo>
                    <a:pt x="271" y="36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51"/>
            <p:cNvSpPr/>
            <p:nvPr/>
          </p:nvSpPr>
          <p:spPr>
            <a:xfrm>
              <a:off x="2305901" y="3227800"/>
              <a:ext cx="876374" cy="661799"/>
            </a:xfrm>
            <a:custGeom>
              <a:avLst/>
              <a:gdLst/>
              <a:ahLst/>
              <a:cxnLst/>
              <a:rect l="l" t="t" r="r" b="b"/>
              <a:pathLst>
                <a:path w="1033" h="892" extrusionOk="0">
                  <a:moveTo>
                    <a:pt x="786" y="672"/>
                  </a:moveTo>
                  <a:cubicBezTo>
                    <a:pt x="771" y="679"/>
                    <a:pt x="759" y="693"/>
                    <a:pt x="757" y="711"/>
                  </a:cubicBezTo>
                  <a:cubicBezTo>
                    <a:pt x="744" y="813"/>
                    <a:pt x="657" y="892"/>
                    <a:pt x="551" y="892"/>
                  </a:cubicBezTo>
                  <a:lnTo>
                    <a:pt x="208" y="892"/>
                  </a:lnTo>
                  <a:cubicBezTo>
                    <a:pt x="93" y="892"/>
                    <a:pt x="0" y="799"/>
                    <a:pt x="0" y="684"/>
                  </a:cubicBezTo>
                  <a:lnTo>
                    <a:pt x="0" y="208"/>
                  </a:lnTo>
                  <a:cubicBezTo>
                    <a:pt x="0" y="93"/>
                    <a:pt x="93" y="0"/>
                    <a:pt x="208" y="0"/>
                  </a:cubicBezTo>
                  <a:lnTo>
                    <a:pt x="551" y="0"/>
                  </a:lnTo>
                  <a:cubicBezTo>
                    <a:pt x="666" y="0"/>
                    <a:pt x="759" y="93"/>
                    <a:pt x="759" y="208"/>
                  </a:cubicBezTo>
                  <a:lnTo>
                    <a:pt x="759" y="371"/>
                  </a:lnTo>
                  <a:cubicBezTo>
                    <a:pt x="759" y="390"/>
                    <a:pt x="771" y="408"/>
                    <a:pt x="788" y="417"/>
                  </a:cubicBezTo>
                  <a:lnTo>
                    <a:pt x="1023" y="527"/>
                  </a:lnTo>
                  <a:cubicBezTo>
                    <a:pt x="1037" y="534"/>
                    <a:pt x="1037" y="554"/>
                    <a:pt x="1023" y="561"/>
                  </a:cubicBezTo>
                  <a:lnTo>
                    <a:pt x="786" y="67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0" name="Google Shape;1700;p51"/>
          <p:cNvSpPr txBox="1">
            <a:spLocks noGrp="1"/>
          </p:cNvSpPr>
          <p:nvPr>
            <p:ph type="subTitle" idx="1"/>
          </p:nvPr>
        </p:nvSpPr>
        <p:spPr>
          <a:xfrm>
            <a:off x="1385150" y="1084588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“</a:t>
            </a:r>
            <a:r>
              <a:rPr lang="en-GB" sz="2000" dirty="0"/>
              <a:t>Free and Open Source Software (</a:t>
            </a:r>
            <a:r>
              <a:rPr lang="en-GB" sz="2000" b="1" dirty="0"/>
              <a:t>FOSS</a:t>
            </a:r>
            <a:r>
              <a:rPr lang="en-GB" sz="2000" dirty="0"/>
              <a:t>) is not just about code; it's a philosophy empowering individuals to collaborate, innovate, and share in the pursuit of technological freedom.</a:t>
            </a:r>
            <a:r>
              <a:rPr lang="en" sz="2000" dirty="0"/>
              <a:t>”</a:t>
            </a:r>
            <a:endParaRPr sz="2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9" name="Google Shape;2469;p74"/>
          <p:cNvGrpSpPr/>
          <p:nvPr/>
        </p:nvGrpSpPr>
        <p:grpSpPr>
          <a:xfrm>
            <a:off x="3783599" y="2623645"/>
            <a:ext cx="1576810" cy="1980363"/>
            <a:chOff x="4880483" y="2302950"/>
            <a:chExt cx="1657009" cy="2081307"/>
          </a:xfrm>
        </p:grpSpPr>
        <p:sp>
          <p:nvSpPr>
            <p:cNvPr id="2470" name="Google Shape;2470;p74"/>
            <p:cNvSpPr/>
            <p:nvPr/>
          </p:nvSpPr>
          <p:spPr>
            <a:xfrm>
              <a:off x="4979588" y="3577250"/>
              <a:ext cx="1557900" cy="807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"/>
                <a:ea typeface="DM Sans"/>
                <a:cs typeface="DM Sans"/>
                <a:sym typeface="DM Sans"/>
              </a:endParaRPr>
            </a:p>
          </p:txBody>
        </p:sp>
        <p:grpSp>
          <p:nvGrpSpPr>
            <p:cNvPr id="2471" name="Google Shape;2471;p74"/>
            <p:cNvGrpSpPr/>
            <p:nvPr/>
          </p:nvGrpSpPr>
          <p:grpSpPr>
            <a:xfrm>
              <a:off x="4880483" y="2352070"/>
              <a:ext cx="1657009" cy="2032187"/>
              <a:chOff x="4211942" y="1098107"/>
              <a:chExt cx="2698712" cy="3309750"/>
            </a:xfrm>
          </p:grpSpPr>
          <p:sp>
            <p:nvSpPr>
              <p:cNvPr id="2472" name="Google Shape;2472;p74"/>
              <p:cNvSpPr/>
              <p:nvPr/>
            </p:nvSpPr>
            <p:spPr>
              <a:xfrm>
                <a:off x="4748369" y="3255069"/>
                <a:ext cx="1606913" cy="1152787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1948" extrusionOk="0">
                    <a:moveTo>
                      <a:pt x="628" y="0"/>
                    </a:moveTo>
                    <a:lnTo>
                      <a:pt x="0" y="1948"/>
                    </a:lnTo>
                    <a:lnTo>
                      <a:pt x="2715" y="1948"/>
                    </a:lnTo>
                    <a:cubicBezTo>
                      <a:pt x="2715" y="1948"/>
                      <a:pt x="2299" y="1241"/>
                      <a:pt x="2309" y="972"/>
                    </a:cubicBezTo>
                    <a:cubicBezTo>
                      <a:pt x="2336" y="372"/>
                      <a:pt x="2062" y="33"/>
                      <a:pt x="2062" y="33"/>
                    </a:cubicBezTo>
                    <a:cubicBezTo>
                      <a:pt x="2062" y="33"/>
                      <a:pt x="1070" y="44"/>
                      <a:pt x="6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3" name="Google Shape;2473;p74"/>
              <p:cNvSpPr/>
              <p:nvPr/>
            </p:nvSpPr>
            <p:spPr>
              <a:xfrm>
                <a:off x="4211942" y="1879658"/>
                <a:ext cx="808786" cy="1004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698" extrusionOk="0">
                    <a:moveTo>
                      <a:pt x="1296" y="565"/>
                    </a:moveTo>
                    <a:cubicBezTo>
                      <a:pt x="1296" y="565"/>
                      <a:pt x="1108" y="603"/>
                      <a:pt x="1051" y="659"/>
                    </a:cubicBezTo>
                    <a:cubicBezTo>
                      <a:pt x="1051" y="659"/>
                      <a:pt x="1240" y="483"/>
                      <a:pt x="1367" y="321"/>
                    </a:cubicBezTo>
                    <a:cubicBezTo>
                      <a:pt x="1367" y="321"/>
                      <a:pt x="1257" y="135"/>
                      <a:pt x="1051" y="0"/>
                    </a:cubicBezTo>
                    <a:cubicBezTo>
                      <a:pt x="1051" y="0"/>
                      <a:pt x="-5" y="550"/>
                      <a:pt x="0" y="1361"/>
                    </a:cubicBezTo>
                    <a:cubicBezTo>
                      <a:pt x="0" y="1437"/>
                      <a:pt x="30" y="1511"/>
                      <a:pt x="84" y="1566"/>
                    </a:cubicBezTo>
                    <a:cubicBezTo>
                      <a:pt x="215" y="1699"/>
                      <a:pt x="454" y="1790"/>
                      <a:pt x="1275" y="1539"/>
                    </a:cubicBezTo>
                    <a:lnTo>
                      <a:pt x="1296" y="565"/>
                    </a:ln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4" name="Google Shape;2474;p74"/>
              <p:cNvSpPr/>
              <p:nvPr/>
            </p:nvSpPr>
            <p:spPr>
              <a:xfrm>
                <a:off x="4455288" y="2231948"/>
                <a:ext cx="457088" cy="28538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483" fill="none" extrusionOk="0">
                    <a:moveTo>
                      <a:pt x="773" y="0"/>
                    </a:moveTo>
                    <a:cubicBezTo>
                      <a:pt x="773" y="0"/>
                      <a:pt x="295" y="278"/>
                      <a:pt x="0" y="483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5" name="Google Shape;2475;p74"/>
              <p:cNvSpPr/>
              <p:nvPr/>
            </p:nvSpPr>
            <p:spPr>
              <a:xfrm>
                <a:off x="4772644" y="1599010"/>
                <a:ext cx="435180" cy="558930"/>
              </a:xfrm>
              <a:custGeom>
                <a:avLst/>
                <a:gdLst/>
                <a:ahLst/>
                <a:cxnLst/>
                <a:rect l="l" t="t" r="r" b="b"/>
                <a:pathLst>
                  <a:path w="736" h="945" extrusionOk="0">
                    <a:moveTo>
                      <a:pt x="191" y="945"/>
                    </a:moveTo>
                    <a:cubicBezTo>
                      <a:pt x="191" y="945"/>
                      <a:pt x="353" y="953"/>
                      <a:pt x="567" y="728"/>
                    </a:cubicBezTo>
                    <a:cubicBezTo>
                      <a:pt x="666" y="620"/>
                      <a:pt x="557" y="541"/>
                      <a:pt x="465" y="625"/>
                    </a:cubicBezTo>
                    <a:cubicBezTo>
                      <a:pt x="456" y="634"/>
                      <a:pt x="435" y="639"/>
                      <a:pt x="442" y="630"/>
                    </a:cubicBezTo>
                    <a:cubicBezTo>
                      <a:pt x="442" y="630"/>
                      <a:pt x="550" y="482"/>
                      <a:pt x="691" y="320"/>
                    </a:cubicBezTo>
                    <a:cubicBezTo>
                      <a:pt x="724" y="282"/>
                      <a:pt x="760" y="236"/>
                      <a:pt x="717" y="187"/>
                    </a:cubicBezTo>
                    <a:cubicBezTo>
                      <a:pt x="630" y="90"/>
                      <a:pt x="493" y="376"/>
                      <a:pt x="471" y="393"/>
                    </a:cubicBezTo>
                    <a:lnTo>
                      <a:pt x="471" y="393"/>
                    </a:lnTo>
                    <a:cubicBezTo>
                      <a:pt x="471" y="393"/>
                      <a:pt x="717" y="160"/>
                      <a:pt x="631" y="75"/>
                    </a:cubicBezTo>
                    <a:cubicBezTo>
                      <a:pt x="550" y="-6"/>
                      <a:pt x="422" y="263"/>
                      <a:pt x="392" y="304"/>
                    </a:cubicBezTo>
                    <a:lnTo>
                      <a:pt x="392" y="304"/>
                    </a:lnTo>
                    <a:cubicBezTo>
                      <a:pt x="639" y="85"/>
                      <a:pt x="489" y="17"/>
                      <a:pt x="489" y="17"/>
                    </a:cubicBezTo>
                    <a:cubicBezTo>
                      <a:pt x="433" y="-13"/>
                      <a:pt x="366" y="94"/>
                      <a:pt x="348" y="129"/>
                    </a:cubicBezTo>
                    <a:lnTo>
                      <a:pt x="348" y="129"/>
                    </a:lnTo>
                    <a:cubicBezTo>
                      <a:pt x="348" y="121"/>
                      <a:pt x="412" y="48"/>
                      <a:pt x="344" y="9"/>
                    </a:cubicBezTo>
                    <a:cubicBezTo>
                      <a:pt x="280" y="-31"/>
                      <a:pt x="194" y="76"/>
                      <a:pt x="122" y="195"/>
                    </a:cubicBezTo>
                    <a:cubicBezTo>
                      <a:pt x="87" y="249"/>
                      <a:pt x="61" y="312"/>
                      <a:pt x="41" y="376"/>
                    </a:cubicBezTo>
                    <a:cubicBezTo>
                      <a:pt x="-7" y="549"/>
                      <a:pt x="-61" y="876"/>
                      <a:pt x="191" y="945"/>
                    </a:cubicBez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6" name="Google Shape;2476;p74"/>
              <p:cNvSpPr/>
              <p:nvPr/>
            </p:nvSpPr>
            <p:spPr>
              <a:xfrm>
                <a:off x="5001780" y="1707361"/>
                <a:ext cx="145652" cy="19302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327" fill="none" extrusionOk="0">
                    <a:moveTo>
                      <a:pt x="0" y="327"/>
                    </a:moveTo>
                    <a:cubicBezTo>
                      <a:pt x="0" y="327"/>
                      <a:pt x="119" y="134"/>
                      <a:pt x="247" y="0"/>
                    </a:cubicBezTo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7" name="Google Shape;2477;p74"/>
              <p:cNvSpPr/>
              <p:nvPr/>
            </p:nvSpPr>
            <p:spPr>
              <a:xfrm>
                <a:off x="4948493" y="1654074"/>
                <a:ext cx="138547" cy="226768"/>
              </a:xfrm>
              <a:custGeom>
                <a:avLst/>
                <a:gdLst/>
                <a:ahLst/>
                <a:cxnLst/>
                <a:rect l="l" t="t" r="r" b="b"/>
                <a:pathLst>
                  <a:path w="235" h="384" fill="none" extrusionOk="0">
                    <a:moveTo>
                      <a:pt x="0" y="384"/>
                    </a:moveTo>
                    <a:cubicBezTo>
                      <a:pt x="0" y="384"/>
                      <a:pt x="102" y="133"/>
                      <a:pt x="235" y="0"/>
                    </a:cubicBezTo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8" name="Google Shape;2478;p74"/>
              <p:cNvSpPr/>
              <p:nvPr/>
            </p:nvSpPr>
            <p:spPr>
              <a:xfrm>
                <a:off x="4878035" y="1652297"/>
                <a:ext cx="110719" cy="207822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52" fill="none" extrusionOk="0">
                    <a:moveTo>
                      <a:pt x="0" y="352"/>
                    </a:moveTo>
                    <a:cubicBezTo>
                      <a:pt x="0" y="352"/>
                      <a:pt x="89" y="141"/>
                      <a:pt x="188" y="0"/>
                    </a:cubicBezTo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9" name="Google Shape;2479;p74"/>
              <p:cNvSpPr/>
              <p:nvPr/>
            </p:nvSpPr>
            <p:spPr>
              <a:xfrm>
                <a:off x="4869746" y="1455726"/>
                <a:ext cx="351106" cy="537614"/>
              </a:xfrm>
              <a:custGeom>
                <a:avLst/>
                <a:gdLst/>
                <a:ahLst/>
                <a:cxnLst/>
                <a:rect l="l" t="t" r="r" b="b"/>
                <a:pathLst>
                  <a:path w="594" h="909" extrusionOk="0">
                    <a:moveTo>
                      <a:pt x="446" y="909"/>
                    </a:moveTo>
                    <a:lnTo>
                      <a:pt x="43" y="862"/>
                    </a:lnTo>
                    <a:cubicBezTo>
                      <a:pt x="17" y="859"/>
                      <a:pt x="-3" y="836"/>
                      <a:pt x="1" y="810"/>
                    </a:cubicBezTo>
                    <a:lnTo>
                      <a:pt x="95" y="43"/>
                    </a:lnTo>
                    <a:cubicBezTo>
                      <a:pt x="98" y="17"/>
                      <a:pt x="121" y="-2"/>
                      <a:pt x="149" y="0"/>
                    </a:cubicBezTo>
                    <a:lnTo>
                      <a:pt x="551" y="48"/>
                    </a:lnTo>
                    <a:cubicBezTo>
                      <a:pt x="578" y="50"/>
                      <a:pt x="596" y="74"/>
                      <a:pt x="594" y="99"/>
                    </a:cubicBezTo>
                    <a:lnTo>
                      <a:pt x="500" y="867"/>
                    </a:lnTo>
                    <a:cubicBezTo>
                      <a:pt x="495" y="895"/>
                      <a:pt x="472" y="912"/>
                      <a:pt x="446" y="9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0" name="Google Shape;2480;p74"/>
              <p:cNvSpPr/>
              <p:nvPr/>
            </p:nvSpPr>
            <p:spPr>
              <a:xfrm>
                <a:off x="4907639" y="1491251"/>
                <a:ext cx="275319" cy="468337"/>
              </a:xfrm>
              <a:custGeom>
                <a:avLst/>
                <a:gdLst/>
                <a:ahLst/>
                <a:cxnLst/>
                <a:rect l="l" t="t" r="r" b="b"/>
                <a:pathLst>
                  <a:path w="466" h="792" extrusionOk="0">
                    <a:moveTo>
                      <a:pt x="364" y="791"/>
                    </a:moveTo>
                    <a:lnTo>
                      <a:pt x="12" y="753"/>
                    </a:lnTo>
                    <a:cubicBezTo>
                      <a:pt x="4" y="753"/>
                      <a:pt x="-2" y="745"/>
                      <a:pt x="1" y="740"/>
                    </a:cubicBezTo>
                    <a:lnTo>
                      <a:pt x="90" y="11"/>
                    </a:lnTo>
                    <a:cubicBezTo>
                      <a:pt x="90" y="3"/>
                      <a:pt x="98" y="-2"/>
                      <a:pt x="103" y="1"/>
                    </a:cubicBezTo>
                    <a:lnTo>
                      <a:pt x="454" y="39"/>
                    </a:lnTo>
                    <a:cubicBezTo>
                      <a:pt x="463" y="39"/>
                      <a:pt x="467" y="47"/>
                      <a:pt x="466" y="52"/>
                    </a:cubicBezTo>
                    <a:lnTo>
                      <a:pt x="377" y="781"/>
                    </a:lnTo>
                    <a:cubicBezTo>
                      <a:pt x="377" y="789"/>
                      <a:pt x="372" y="794"/>
                      <a:pt x="364" y="7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481" name="Google Shape;2481;p74"/>
              <p:cNvCxnSpPr/>
              <p:nvPr/>
            </p:nvCxnSpPr>
            <p:spPr>
              <a:xfrm flipH="1">
                <a:off x="4875088" y="1532696"/>
                <a:ext cx="43800" cy="368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482" name="Google Shape;2482;p74"/>
              <p:cNvCxnSpPr/>
              <p:nvPr/>
            </p:nvCxnSpPr>
            <p:spPr>
              <a:xfrm rot="10800000">
                <a:off x="4914802" y="1937192"/>
                <a:ext cx="130200" cy="147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483" name="Google Shape;2483;p74"/>
              <p:cNvCxnSpPr/>
              <p:nvPr/>
            </p:nvCxnSpPr>
            <p:spPr>
              <a:xfrm rot="10800000">
                <a:off x="4968594" y="1458741"/>
                <a:ext cx="159300" cy="183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484" name="Google Shape;2484;p74"/>
              <p:cNvSpPr/>
              <p:nvPr/>
            </p:nvSpPr>
            <p:spPr>
              <a:xfrm>
                <a:off x="4786854" y="2650551"/>
                <a:ext cx="181178" cy="19006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322" extrusionOk="0">
                    <a:moveTo>
                      <a:pt x="0" y="322"/>
                    </a:moveTo>
                    <a:lnTo>
                      <a:pt x="307" y="0"/>
                    </a:lnTo>
                    <a:lnTo>
                      <a:pt x="302" y="237"/>
                    </a:lnTo>
                    <a:cubicBezTo>
                      <a:pt x="302" y="237"/>
                      <a:pt x="124" y="292"/>
                      <a:pt x="0" y="322"/>
                    </a:cubicBezTo>
                    <a:close/>
                  </a:path>
                </a:pathLst>
              </a:custGeom>
              <a:solidFill>
                <a:srgbClr val="660000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5" name="Google Shape;2485;p74"/>
              <p:cNvSpPr/>
              <p:nvPr/>
            </p:nvSpPr>
            <p:spPr>
              <a:xfrm>
                <a:off x="5842537" y="2182213"/>
                <a:ext cx="897598" cy="99529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682" extrusionOk="0">
                    <a:moveTo>
                      <a:pt x="461" y="569"/>
                    </a:moveTo>
                    <a:cubicBezTo>
                      <a:pt x="461" y="569"/>
                      <a:pt x="555" y="643"/>
                      <a:pt x="633" y="719"/>
                    </a:cubicBezTo>
                    <a:cubicBezTo>
                      <a:pt x="633" y="719"/>
                      <a:pt x="936" y="371"/>
                      <a:pt x="1103" y="0"/>
                    </a:cubicBezTo>
                    <a:cubicBezTo>
                      <a:pt x="1103" y="0"/>
                      <a:pt x="1240" y="26"/>
                      <a:pt x="1517" y="262"/>
                    </a:cubicBezTo>
                    <a:cubicBezTo>
                      <a:pt x="1517" y="262"/>
                      <a:pt x="1273" y="1320"/>
                      <a:pt x="923" y="1584"/>
                    </a:cubicBezTo>
                    <a:cubicBezTo>
                      <a:pt x="517" y="1887"/>
                      <a:pt x="179" y="1391"/>
                      <a:pt x="179" y="1391"/>
                    </a:cubicBezTo>
                    <a:cubicBezTo>
                      <a:pt x="179" y="1391"/>
                      <a:pt x="-373" y="580"/>
                      <a:pt x="461" y="569"/>
                    </a:cubicBez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6" name="Google Shape;2486;p74"/>
              <p:cNvSpPr/>
              <p:nvPr/>
            </p:nvSpPr>
            <p:spPr>
              <a:xfrm>
                <a:off x="6457710" y="1712690"/>
                <a:ext cx="452943" cy="740107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251" extrusionOk="0">
                    <a:moveTo>
                      <a:pt x="26" y="1080"/>
                    </a:moveTo>
                    <a:cubicBezTo>
                      <a:pt x="26" y="1080"/>
                      <a:pt x="-41" y="803"/>
                      <a:pt x="39" y="542"/>
                    </a:cubicBezTo>
                    <a:cubicBezTo>
                      <a:pt x="119" y="281"/>
                      <a:pt x="201" y="-41"/>
                      <a:pt x="316" y="5"/>
                    </a:cubicBezTo>
                    <a:cubicBezTo>
                      <a:pt x="415" y="46"/>
                      <a:pt x="384" y="174"/>
                      <a:pt x="291" y="422"/>
                    </a:cubicBezTo>
                    <a:cubicBezTo>
                      <a:pt x="291" y="422"/>
                      <a:pt x="321" y="349"/>
                      <a:pt x="418" y="404"/>
                    </a:cubicBezTo>
                    <a:cubicBezTo>
                      <a:pt x="514" y="460"/>
                      <a:pt x="486" y="493"/>
                      <a:pt x="486" y="493"/>
                    </a:cubicBezTo>
                    <a:cubicBezTo>
                      <a:pt x="486" y="493"/>
                      <a:pt x="512" y="460"/>
                      <a:pt x="595" y="506"/>
                    </a:cubicBezTo>
                    <a:cubicBezTo>
                      <a:pt x="680" y="554"/>
                      <a:pt x="636" y="616"/>
                      <a:pt x="636" y="616"/>
                    </a:cubicBezTo>
                    <a:cubicBezTo>
                      <a:pt x="636" y="616"/>
                      <a:pt x="629" y="545"/>
                      <a:pt x="740" y="628"/>
                    </a:cubicBezTo>
                    <a:cubicBezTo>
                      <a:pt x="817" y="686"/>
                      <a:pt x="705" y="867"/>
                      <a:pt x="628" y="939"/>
                    </a:cubicBezTo>
                    <a:cubicBezTo>
                      <a:pt x="550" y="1012"/>
                      <a:pt x="529" y="1211"/>
                      <a:pt x="359" y="1244"/>
                    </a:cubicBezTo>
                    <a:cubicBezTo>
                      <a:pt x="192" y="1281"/>
                      <a:pt x="18" y="1160"/>
                      <a:pt x="26" y="1080"/>
                    </a:cubicBez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7" name="Google Shape;2487;p74"/>
              <p:cNvSpPr/>
              <p:nvPr/>
            </p:nvSpPr>
            <p:spPr>
              <a:xfrm>
                <a:off x="6761449" y="2070901"/>
                <a:ext cx="102430" cy="187691"/>
              </a:xfrm>
              <a:custGeom>
                <a:avLst/>
                <a:gdLst/>
                <a:ahLst/>
                <a:cxnLst/>
                <a:rect l="l" t="t" r="r" b="b"/>
                <a:pathLst>
                  <a:path w="174" h="318" fill="none" extrusionOk="0">
                    <a:moveTo>
                      <a:pt x="174" y="267"/>
                    </a:moveTo>
                    <a:cubicBezTo>
                      <a:pt x="174" y="267"/>
                      <a:pt x="101" y="349"/>
                      <a:pt x="29" y="305"/>
                    </a:cubicBezTo>
                    <a:cubicBezTo>
                      <a:pt x="-22" y="273"/>
                      <a:pt x="-14" y="201"/>
                      <a:pt x="128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8" name="Google Shape;2488;p74"/>
              <p:cNvSpPr/>
              <p:nvPr/>
            </p:nvSpPr>
            <p:spPr>
              <a:xfrm>
                <a:off x="6667900" y="2006364"/>
                <a:ext cx="103022" cy="211375"/>
              </a:xfrm>
              <a:custGeom>
                <a:avLst/>
                <a:gdLst/>
                <a:ahLst/>
                <a:cxnLst/>
                <a:rect l="l" t="t" r="r" b="b"/>
                <a:pathLst>
                  <a:path w="175" h="358" fill="none" extrusionOk="0">
                    <a:moveTo>
                      <a:pt x="132" y="0"/>
                    </a:moveTo>
                    <a:cubicBezTo>
                      <a:pt x="132" y="0"/>
                      <a:pt x="-77" y="265"/>
                      <a:pt x="30" y="340"/>
                    </a:cubicBezTo>
                    <a:cubicBezTo>
                      <a:pt x="116" y="396"/>
                      <a:pt x="165" y="310"/>
                      <a:pt x="175" y="288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9" name="Google Shape;2489;p74"/>
              <p:cNvSpPr/>
              <p:nvPr/>
            </p:nvSpPr>
            <p:spPr>
              <a:xfrm>
                <a:off x="6585008" y="1955445"/>
                <a:ext cx="86444" cy="194203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29" fill="none" extrusionOk="0">
                    <a:moveTo>
                      <a:pt x="91" y="0"/>
                    </a:moveTo>
                    <a:cubicBezTo>
                      <a:pt x="91" y="0"/>
                      <a:pt x="-79" y="249"/>
                      <a:pt x="45" y="318"/>
                    </a:cubicBezTo>
                    <a:cubicBezTo>
                      <a:pt x="45" y="318"/>
                      <a:pt x="104" y="346"/>
                      <a:pt x="147" y="31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0" name="Google Shape;2490;p74"/>
              <p:cNvSpPr/>
              <p:nvPr/>
            </p:nvSpPr>
            <p:spPr>
              <a:xfrm>
                <a:off x="6460079" y="2009324"/>
                <a:ext cx="289528" cy="277688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0" extrusionOk="0">
                    <a:moveTo>
                      <a:pt x="0" y="216"/>
                    </a:moveTo>
                    <a:cubicBezTo>
                      <a:pt x="0" y="216"/>
                      <a:pt x="34" y="84"/>
                      <a:pt x="187" y="21"/>
                    </a:cubicBezTo>
                    <a:cubicBezTo>
                      <a:pt x="339" y="-41"/>
                      <a:pt x="376" y="42"/>
                      <a:pt x="457" y="133"/>
                    </a:cubicBezTo>
                    <a:cubicBezTo>
                      <a:pt x="538" y="225"/>
                      <a:pt x="452" y="287"/>
                      <a:pt x="388" y="279"/>
                    </a:cubicBezTo>
                    <a:cubicBezTo>
                      <a:pt x="324" y="272"/>
                      <a:pt x="256" y="185"/>
                      <a:pt x="248" y="165"/>
                    </a:cubicBezTo>
                    <a:cubicBezTo>
                      <a:pt x="248" y="165"/>
                      <a:pt x="373" y="315"/>
                      <a:pt x="264" y="470"/>
                    </a:cubicBezTo>
                    <a:lnTo>
                      <a:pt x="0" y="216"/>
                    </a:ln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1" name="Google Shape;2491;p74"/>
              <p:cNvSpPr/>
              <p:nvPr/>
            </p:nvSpPr>
            <p:spPr>
              <a:xfrm>
                <a:off x="6460079" y="2009324"/>
                <a:ext cx="289528" cy="277688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0" fill="none" extrusionOk="0">
                    <a:moveTo>
                      <a:pt x="0" y="216"/>
                    </a:moveTo>
                    <a:cubicBezTo>
                      <a:pt x="0" y="216"/>
                      <a:pt x="34" y="84"/>
                      <a:pt x="187" y="21"/>
                    </a:cubicBezTo>
                    <a:cubicBezTo>
                      <a:pt x="339" y="-41"/>
                      <a:pt x="376" y="42"/>
                      <a:pt x="457" y="133"/>
                    </a:cubicBezTo>
                    <a:cubicBezTo>
                      <a:pt x="538" y="225"/>
                      <a:pt x="452" y="287"/>
                      <a:pt x="388" y="279"/>
                    </a:cubicBezTo>
                    <a:cubicBezTo>
                      <a:pt x="324" y="272"/>
                      <a:pt x="256" y="185"/>
                      <a:pt x="248" y="165"/>
                    </a:cubicBezTo>
                    <a:cubicBezTo>
                      <a:pt x="248" y="165"/>
                      <a:pt x="373" y="315"/>
                      <a:pt x="264" y="47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2" name="Google Shape;2492;p74"/>
              <p:cNvSpPr/>
              <p:nvPr/>
            </p:nvSpPr>
            <p:spPr>
              <a:xfrm>
                <a:off x="6670860" y="2049586"/>
                <a:ext cx="74602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26" fill="none" extrusionOk="0">
                    <a:moveTo>
                      <a:pt x="47" y="0"/>
                    </a:moveTo>
                    <a:cubicBezTo>
                      <a:pt x="47" y="0"/>
                      <a:pt x="-28" y="59"/>
                      <a:pt x="10" y="103"/>
                    </a:cubicBezTo>
                    <a:cubicBezTo>
                      <a:pt x="47" y="148"/>
                      <a:pt x="101" y="115"/>
                      <a:pt x="127" y="103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3" name="Google Shape;2493;p74"/>
              <p:cNvSpPr/>
              <p:nvPr/>
            </p:nvSpPr>
            <p:spPr>
              <a:xfrm>
                <a:off x="5917731" y="2831137"/>
                <a:ext cx="154533" cy="294266"/>
              </a:xfrm>
              <a:custGeom>
                <a:avLst/>
                <a:gdLst/>
                <a:ahLst/>
                <a:cxnLst/>
                <a:rect l="l" t="t" r="r" b="b"/>
                <a:pathLst>
                  <a:path w="262" h="498" extrusionOk="0">
                    <a:moveTo>
                      <a:pt x="262" y="498"/>
                    </a:moveTo>
                    <a:cubicBezTo>
                      <a:pt x="262" y="498"/>
                      <a:pt x="107" y="412"/>
                      <a:pt x="0" y="205"/>
                    </a:cubicBezTo>
                    <a:lnTo>
                      <a:pt x="1" y="0"/>
                    </a:lnTo>
                    <a:lnTo>
                      <a:pt x="262" y="498"/>
                    </a:lnTo>
                    <a:close/>
                  </a:path>
                </a:pathLst>
              </a:custGeom>
              <a:solidFill>
                <a:srgbClr val="660000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494" name="Google Shape;2494;p74"/>
              <p:cNvCxnSpPr/>
              <p:nvPr/>
            </p:nvCxnSpPr>
            <p:spPr>
              <a:xfrm>
                <a:off x="6169366" y="2563515"/>
                <a:ext cx="157800" cy="1506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495" name="Google Shape;2495;p74"/>
              <p:cNvSpPr/>
              <p:nvPr/>
            </p:nvSpPr>
            <p:spPr>
              <a:xfrm>
                <a:off x="4936059" y="2210633"/>
                <a:ext cx="1178836" cy="1071077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810" extrusionOk="0">
                    <a:moveTo>
                      <a:pt x="594" y="6"/>
                    </a:moveTo>
                    <a:cubicBezTo>
                      <a:pt x="594" y="6"/>
                      <a:pt x="312" y="-9"/>
                      <a:pt x="73" y="6"/>
                    </a:cubicBezTo>
                    <a:cubicBezTo>
                      <a:pt x="73" y="6"/>
                      <a:pt x="-149" y="596"/>
                      <a:pt x="184" y="1427"/>
                    </a:cubicBezTo>
                    <a:cubicBezTo>
                      <a:pt x="235" y="1553"/>
                      <a:pt x="274" y="1665"/>
                      <a:pt x="311" y="1765"/>
                    </a:cubicBezTo>
                    <a:cubicBezTo>
                      <a:pt x="311" y="1765"/>
                      <a:pt x="1021" y="1834"/>
                      <a:pt x="1745" y="1800"/>
                    </a:cubicBezTo>
                    <a:cubicBezTo>
                      <a:pt x="1745" y="1800"/>
                      <a:pt x="1735" y="1384"/>
                      <a:pt x="1654" y="952"/>
                    </a:cubicBezTo>
                    <a:cubicBezTo>
                      <a:pt x="1654" y="952"/>
                      <a:pt x="1829" y="671"/>
                      <a:pt x="1992" y="524"/>
                    </a:cubicBezTo>
                    <a:cubicBezTo>
                      <a:pt x="1818" y="331"/>
                      <a:pt x="1621" y="207"/>
                      <a:pt x="1412" y="122"/>
                    </a:cubicBezTo>
                    <a:cubicBezTo>
                      <a:pt x="1412" y="120"/>
                      <a:pt x="1115" y="6"/>
                      <a:pt x="594" y="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6" name="Google Shape;2496;p74"/>
              <p:cNvSpPr/>
              <p:nvPr/>
            </p:nvSpPr>
            <p:spPr>
              <a:xfrm>
                <a:off x="5857339" y="2321945"/>
                <a:ext cx="208413" cy="248083"/>
              </a:xfrm>
              <a:custGeom>
                <a:avLst/>
                <a:gdLst/>
                <a:ahLst/>
                <a:cxnLst/>
                <a:rect l="l" t="t" r="r" b="b"/>
                <a:pathLst>
                  <a:path w="353" h="420" fill="none" extrusionOk="0">
                    <a:moveTo>
                      <a:pt x="0" y="0"/>
                    </a:moveTo>
                    <a:cubicBezTo>
                      <a:pt x="79" y="146"/>
                      <a:pt x="193" y="295"/>
                      <a:pt x="353" y="420"/>
                    </a:cubicBezTo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7" name="Google Shape;2497;p74"/>
              <p:cNvSpPr/>
              <p:nvPr/>
            </p:nvSpPr>
            <p:spPr>
              <a:xfrm>
                <a:off x="5664912" y="2252079"/>
                <a:ext cx="299594" cy="44702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756" fill="none" extrusionOk="0">
                    <a:moveTo>
                      <a:pt x="0" y="0"/>
                    </a:moveTo>
                    <a:cubicBezTo>
                      <a:pt x="88" y="245"/>
                      <a:pt x="241" y="527"/>
                      <a:pt x="507" y="756"/>
                    </a:cubicBezTo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8" name="Google Shape;2498;p74"/>
              <p:cNvSpPr/>
              <p:nvPr/>
            </p:nvSpPr>
            <p:spPr>
              <a:xfrm>
                <a:off x="5483735" y="2224251"/>
                <a:ext cx="448797" cy="654254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106" fill="none" extrusionOk="0">
                    <a:moveTo>
                      <a:pt x="0" y="0"/>
                    </a:moveTo>
                    <a:cubicBezTo>
                      <a:pt x="106" y="365"/>
                      <a:pt x="321" y="805"/>
                      <a:pt x="759" y="1106"/>
                    </a:cubicBezTo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9" name="Google Shape;2499;p74"/>
              <p:cNvSpPr/>
              <p:nvPr/>
            </p:nvSpPr>
            <p:spPr>
              <a:xfrm>
                <a:off x="5281243" y="2214185"/>
                <a:ext cx="676750" cy="881611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90" fill="none" extrusionOk="0">
                    <a:moveTo>
                      <a:pt x="0" y="0"/>
                    </a:moveTo>
                    <a:cubicBezTo>
                      <a:pt x="101" y="435"/>
                      <a:pt x="380" y="1103"/>
                      <a:pt x="1144" y="1490"/>
                    </a:cubicBezTo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0" name="Google Shape;2500;p74"/>
              <p:cNvSpPr/>
              <p:nvPr/>
            </p:nvSpPr>
            <p:spPr>
              <a:xfrm>
                <a:off x="5052699" y="2211225"/>
                <a:ext cx="813519" cy="1068118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805" fill="none" extrusionOk="0">
                    <a:moveTo>
                      <a:pt x="0" y="0"/>
                    </a:moveTo>
                    <a:cubicBezTo>
                      <a:pt x="101" y="473"/>
                      <a:pt x="415" y="1346"/>
                      <a:pt x="1375" y="1805"/>
                    </a:cubicBezTo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1" name="Google Shape;2501;p74"/>
              <p:cNvSpPr/>
              <p:nvPr/>
            </p:nvSpPr>
            <p:spPr>
              <a:xfrm>
                <a:off x="4937243" y="2476479"/>
                <a:ext cx="588528" cy="802274"/>
              </a:xfrm>
              <a:custGeom>
                <a:avLst/>
                <a:gdLst/>
                <a:ahLst/>
                <a:cxnLst/>
                <a:rect l="l" t="t" r="r" b="b"/>
                <a:pathLst>
                  <a:path w="995" h="1356" fill="none" extrusionOk="0">
                    <a:moveTo>
                      <a:pt x="0" y="0"/>
                    </a:moveTo>
                    <a:cubicBezTo>
                      <a:pt x="115" y="387"/>
                      <a:pt x="380" y="919"/>
                      <a:pt x="995" y="1356"/>
                    </a:cubicBezTo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2" name="Google Shape;2502;p74"/>
              <p:cNvSpPr/>
              <p:nvPr/>
            </p:nvSpPr>
            <p:spPr>
              <a:xfrm>
                <a:off x="5022503" y="2995144"/>
                <a:ext cx="247490" cy="271767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0" fill="none" extrusionOk="0">
                    <a:moveTo>
                      <a:pt x="0" y="0"/>
                    </a:moveTo>
                    <a:cubicBezTo>
                      <a:pt x="109" y="153"/>
                      <a:pt x="246" y="309"/>
                      <a:pt x="419" y="460"/>
                    </a:cubicBezTo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3" name="Google Shape;2503;p74"/>
              <p:cNvSpPr/>
              <p:nvPr/>
            </p:nvSpPr>
            <p:spPr>
              <a:xfrm>
                <a:off x="5879246" y="2468189"/>
                <a:ext cx="75787" cy="605701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024" fill="none" extrusionOk="0">
                    <a:moveTo>
                      <a:pt x="129" y="1024"/>
                    </a:moveTo>
                    <a:cubicBezTo>
                      <a:pt x="129" y="1024"/>
                      <a:pt x="37" y="250"/>
                      <a:pt x="0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4" name="Google Shape;2504;p74"/>
              <p:cNvSpPr/>
              <p:nvPr/>
            </p:nvSpPr>
            <p:spPr>
              <a:xfrm>
                <a:off x="5175852" y="2210633"/>
                <a:ext cx="595635" cy="278279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471" fill="none" extrusionOk="0">
                    <a:moveTo>
                      <a:pt x="0" y="0"/>
                    </a:moveTo>
                    <a:lnTo>
                      <a:pt x="216" y="408"/>
                    </a:lnTo>
                    <a:lnTo>
                      <a:pt x="442" y="291"/>
                    </a:lnTo>
                    <a:lnTo>
                      <a:pt x="641" y="471"/>
                    </a:lnTo>
                    <a:cubicBezTo>
                      <a:pt x="641" y="471"/>
                      <a:pt x="864" y="313"/>
                      <a:pt x="1007" y="12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5" name="Google Shape;2505;p74"/>
              <p:cNvSpPr/>
              <p:nvPr/>
            </p:nvSpPr>
            <p:spPr>
              <a:xfrm>
                <a:off x="4936059" y="2546937"/>
                <a:ext cx="47959" cy="326831"/>
              </a:xfrm>
              <a:custGeom>
                <a:avLst/>
                <a:gdLst/>
                <a:ahLst/>
                <a:cxnLst/>
                <a:rect l="l" t="t" r="r" b="b"/>
                <a:pathLst>
                  <a:path w="82" h="553" fill="none" extrusionOk="0">
                    <a:moveTo>
                      <a:pt x="82" y="553"/>
                    </a:moveTo>
                    <a:cubicBezTo>
                      <a:pt x="82" y="553"/>
                      <a:pt x="-9" y="259"/>
                      <a:pt x="1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6" name="Google Shape;2506;p74"/>
              <p:cNvSpPr/>
              <p:nvPr/>
            </p:nvSpPr>
            <p:spPr>
              <a:xfrm>
                <a:off x="5404988" y="1098107"/>
                <a:ext cx="609253" cy="529323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895" extrusionOk="0">
                    <a:moveTo>
                      <a:pt x="462" y="881"/>
                    </a:moveTo>
                    <a:cubicBezTo>
                      <a:pt x="462" y="881"/>
                      <a:pt x="567" y="918"/>
                      <a:pt x="594" y="871"/>
                    </a:cubicBezTo>
                    <a:cubicBezTo>
                      <a:pt x="620" y="824"/>
                      <a:pt x="696" y="896"/>
                      <a:pt x="768" y="881"/>
                    </a:cubicBezTo>
                    <a:cubicBezTo>
                      <a:pt x="838" y="865"/>
                      <a:pt x="838" y="827"/>
                      <a:pt x="876" y="784"/>
                    </a:cubicBezTo>
                    <a:cubicBezTo>
                      <a:pt x="910" y="746"/>
                      <a:pt x="994" y="756"/>
                      <a:pt x="986" y="670"/>
                    </a:cubicBezTo>
                    <a:cubicBezTo>
                      <a:pt x="981" y="609"/>
                      <a:pt x="988" y="578"/>
                      <a:pt x="1012" y="537"/>
                    </a:cubicBezTo>
                    <a:cubicBezTo>
                      <a:pt x="1034" y="500"/>
                      <a:pt x="1042" y="446"/>
                      <a:pt x="999" y="415"/>
                    </a:cubicBezTo>
                    <a:cubicBezTo>
                      <a:pt x="951" y="380"/>
                      <a:pt x="974" y="344"/>
                      <a:pt x="981" y="317"/>
                    </a:cubicBezTo>
                    <a:cubicBezTo>
                      <a:pt x="989" y="291"/>
                      <a:pt x="974" y="215"/>
                      <a:pt x="905" y="223"/>
                    </a:cubicBezTo>
                    <a:cubicBezTo>
                      <a:pt x="838" y="232"/>
                      <a:pt x="828" y="166"/>
                      <a:pt x="833" y="143"/>
                    </a:cubicBezTo>
                    <a:cubicBezTo>
                      <a:pt x="838" y="116"/>
                      <a:pt x="793" y="77"/>
                      <a:pt x="699" y="85"/>
                    </a:cubicBezTo>
                    <a:cubicBezTo>
                      <a:pt x="602" y="93"/>
                      <a:pt x="585" y="-64"/>
                      <a:pt x="455" y="30"/>
                    </a:cubicBezTo>
                    <a:cubicBezTo>
                      <a:pt x="346" y="108"/>
                      <a:pt x="238" y="17"/>
                      <a:pt x="208" y="152"/>
                    </a:cubicBezTo>
                    <a:cubicBezTo>
                      <a:pt x="175" y="299"/>
                      <a:pt x="84" y="197"/>
                      <a:pt x="101" y="335"/>
                    </a:cubicBezTo>
                    <a:cubicBezTo>
                      <a:pt x="111" y="424"/>
                      <a:pt x="-66" y="428"/>
                      <a:pt x="28" y="532"/>
                    </a:cubicBezTo>
                    <a:cubicBezTo>
                      <a:pt x="127" y="635"/>
                      <a:pt x="315" y="833"/>
                      <a:pt x="462" y="88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7" name="Google Shape;2507;p74"/>
              <p:cNvSpPr/>
              <p:nvPr/>
            </p:nvSpPr>
            <p:spPr>
              <a:xfrm>
                <a:off x="4995267" y="1371650"/>
                <a:ext cx="746615" cy="942602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593" extrusionOk="0">
                    <a:moveTo>
                      <a:pt x="3" y="767"/>
                    </a:moveTo>
                    <a:cubicBezTo>
                      <a:pt x="-20" y="970"/>
                      <a:pt x="117" y="1163"/>
                      <a:pt x="392" y="1145"/>
                    </a:cubicBezTo>
                    <a:lnTo>
                      <a:pt x="420" y="1143"/>
                    </a:lnTo>
                    <a:lnTo>
                      <a:pt x="433" y="1430"/>
                    </a:lnTo>
                    <a:cubicBezTo>
                      <a:pt x="433" y="1430"/>
                      <a:pt x="463" y="1560"/>
                      <a:pt x="686" y="1586"/>
                    </a:cubicBezTo>
                    <a:cubicBezTo>
                      <a:pt x="999" y="1623"/>
                      <a:pt x="1089" y="1507"/>
                      <a:pt x="1089" y="1507"/>
                    </a:cubicBezTo>
                    <a:lnTo>
                      <a:pt x="1083" y="933"/>
                    </a:lnTo>
                    <a:cubicBezTo>
                      <a:pt x="1083" y="933"/>
                      <a:pt x="1211" y="1006"/>
                      <a:pt x="1254" y="808"/>
                    </a:cubicBezTo>
                    <a:cubicBezTo>
                      <a:pt x="1299" y="597"/>
                      <a:pt x="1139" y="607"/>
                      <a:pt x="1139" y="607"/>
                    </a:cubicBezTo>
                    <a:lnTo>
                      <a:pt x="1141" y="594"/>
                    </a:lnTo>
                    <a:cubicBezTo>
                      <a:pt x="1200" y="312"/>
                      <a:pt x="1038" y="116"/>
                      <a:pt x="806" y="43"/>
                    </a:cubicBezTo>
                    <a:lnTo>
                      <a:pt x="751" y="25"/>
                    </a:lnTo>
                    <a:cubicBezTo>
                      <a:pt x="750" y="30"/>
                      <a:pt x="123" y="-222"/>
                      <a:pt x="3" y="767"/>
                    </a:cubicBez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8" name="Google Shape;2508;p74"/>
              <p:cNvSpPr/>
              <p:nvPr/>
            </p:nvSpPr>
            <p:spPr>
              <a:xfrm>
                <a:off x="5638268" y="1803279"/>
                <a:ext cx="20131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35" h="102" fill="none" extrusionOk="0">
                    <a:moveTo>
                      <a:pt x="25" y="0"/>
                    </a:moveTo>
                    <a:cubicBezTo>
                      <a:pt x="25" y="0"/>
                      <a:pt x="-6" y="21"/>
                      <a:pt x="18" y="40"/>
                    </a:cubicBezTo>
                    <a:cubicBezTo>
                      <a:pt x="68" y="79"/>
                      <a:pt x="-11" y="79"/>
                      <a:pt x="2" y="102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9" name="Google Shape;2509;p74"/>
              <p:cNvSpPr/>
              <p:nvPr/>
            </p:nvSpPr>
            <p:spPr>
              <a:xfrm>
                <a:off x="5656623" y="1764201"/>
                <a:ext cx="43814" cy="65130"/>
              </a:xfrm>
              <a:custGeom>
                <a:avLst/>
                <a:gdLst/>
                <a:ahLst/>
                <a:cxnLst/>
                <a:rect l="l" t="t" r="r" b="b"/>
                <a:pathLst>
                  <a:path w="75" h="111" fill="none" extrusionOk="0">
                    <a:moveTo>
                      <a:pt x="0" y="3"/>
                    </a:moveTo>
                    <a:cubicBezTo>
                      <a:pt x="0" y="3"/>
                      <a:pt x="109" y="-28"/>
                      <a:pt x="65" y="11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0" name="Google Shape;2510;p74"/>
              <p:cNvSpPr/>
              <p:nvPr/>
            </p:nvSpPr>
            <p:spPr>
              <a:xfrm>
                <a:off x="5275914" y="1597234"/>
                <a:ext cx="161047" cy="5388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92" extrusionOk="0">
                    <a:moveTo>
                      <a:pt x="50" y="3"/>
                    </a:moveTo>
                    <a:cubicBezTo>
                      <a:pt x="63" y="7"/>
                      <a:pt x="83" y="12"/>
                      <a:pt x="98" y="17"/>
                    </a:cubicBezTo>
                    <a:cubicBezTo>
                      <a:pt x="114" y="20"/>
                      <a:pt x="132" y="25"/>
                      <a:pt x="152" y="25"/>
                    </a:cubicBezTo>
                    <a:cubicBezTo>
                      <a:pt x="170" y="28"/>
                      <a:pt x="186" y="27"/>
                      <a:pt x="205" y="30"/>
                    </a:cubicBezTo>
                    <a:cubicBezTo>
                      <a:pt x="224" y="32"/>
                      <a:pt x="243" y="33"/>
                      <a:pt x="264" y="35"/>
                    </a:cubicBezTo>
                    <a:lnTo>
                      <a:pt x="264" y="35"/>
                    </a:lnTo>
                    <a:cubicBezTo>
                      <a:pt x="269" y="35"/>
                      <a:pt x="273" y="41"/>
                      <a:pt x="273" y="46"/>
                    </a:cubicBezTo>
                    <a:cubicBezTo>
                      <a:pt x="273" y="48"/>
                      <a:pt x="269" y="51"/>
                      <a:pt x="269" y="51"/>
                    </a:cubicBezTo>
                    <a:cubicBezTo>
                      <a:pt x="254" y="64"/>
                      <a:pt x="233" y="73"/>
                      <a:pt x="213" y="79"/>
                    </a:cubicBezTo>
                    <a:cubicBezTo>
                      <a:pt x="192" y="88"/>
                      <a:pt x="170" y="88"/>
                      <a:pt x="149" y="91"/>
                    </a:cubicBezTo>
                    <a:cubicBezTo>
                      <a:pt x="127" y="93"/>
                      <a:pt x="106" y="91"/>
                      <a:pt x="85" y="88"/>
                    </a:cubicBezTo>
                    <a:cubicBezTo>
                      <a:pt x="63" y="84"/>
                      <a:pt x="42" y="79"/>
                      <a:pt x="20" y="66"/>
                    </a:cubicBezTo>
                    <a:cubicBezTo>
                      <a:pt x="2" y="60"/>
                      <a:pt x="-4" y="38"/>
                      <a:pt x="4" y="20"/>
                    </a:cubicBezTo>
                    <a:cubicBezTo>
                      <a:pt x="12" y="3"/>
                      <a:pt x="29" y="-3"/>
                      <a:pt x="45" y="2"/>
                    </a:cubicBezTo>
                    <a:lnTo>
                      <a:pt x="50" y="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1" name="Google Shape;2511;p74"/>
              <p:cNvSpPr/>
              <p:nvPr/>
            </p:nvSpPr>
            <p:spPr>
              <a:xfrm>
                <a:off x="5077567" y="1519079"/>
                <a:ext cx="88812" cy="7223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23" extrusionOk="0">
                    <a:moveTo>
                      <a:pt x="24" y="0"/>
                    </a:moveTo>
                    <a:cubicBezTo>
                      <a:pt x="29" y="3"/>
                      <a:pt x="34" y="6"/>
                      <a:pt x="39" y="9"/>
                    </a:cubicBezTo>
                    <a:cubicBezTo>
                      <a:pt x="50" y="13"/>
                      <a:pt x="57" y="22"/>
                      <a:pt x="68" y="27"/>
                    </a:cubicBezTo>
                    <a:cubicBezTo>
                      <a:pt x="78" y="32"/>
                      <a:pt x="90" y="37"/>
                      <a:pt x="98" y="42"/>
                    </a:cubicBezTo>
                    <a:cubicBezTo>
                      <a:pt x="108" y="48"/>
                      <a:pt x="119" y="53"/>
                      <a:pt x="128" y="55"/>
                    </a:cubicBezTo>
                    <a:lnTo>
                      <a:pt x="133" y="58"/>
                    </a:lnTo>
                    <a:cubicBezTo>
                      <a:pt x="149" y="66"/>
                      <a:pt x="157" y="89"/>
                      <a:pt x="146" y="104"/>
                    </a:cubicBezTo>
                    <a:cubicBezTo>
                      <a:pt x="144" y="117"/>
                      <a:pt x="128" y="126"/>
                      <a:pt x="111" y="122"/>
                    </a:cubicBezTo>
                    <a:cubicBezTo>
                      <a:pt x="93" y="121"/>
                      <a:pt x="78" y="112"/>
                      <a:pt x="65" y="107"/>
                    </a:cubicBezTo>
                    <a:cubicBezTo>
                      <a:pt x="52" y="99"/>
                      <a:pt x="40" y="90"/>
                      <a:pt x="29" y="79"/>
                    </a:cubicBezTo>
                    <a:cubicBezTo>
                      <a:pt x="18" y="69"/>
                      <a:pt x="7" y="55"/>
                      <a:pt x="0" y="42"/>
                    </a:cubicBezTo>
                    <a:cubicBezTo>
                      <a:pt x="8" y="26"/>
                      <a:pt x="17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2" name="Google Shape;2512;p74"/>
              <p:cNvSpPr/>
              <p:nvPr/>
            </p:nvSpPr>
            <p:spPr>
              <a:xfrm>
                <a:off x="5018950" y="1600194"/>
                <a:ext cx="146244" cy="127890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17" extrusionOk="0">
                    <a:moveTo>
                      <a:pt x="223" y="172"/>
                    </a:moveTo>
                    <a:cubicBezTo>
                      <a:pt x="183" y="200"/>
                      <a:pt x="113" y="236"/>
                      <a:pt x="40" y="205"/>
                    </a:cubicBezTo>
                    <a:cubicBezTo>
                      <a:pt x="25" y="199"/>
                      <a:pt x="12" y="191"/>
                      <a:pt x="0" y="183"/>
                    </a:cubicBezTo>
                    <a:cubicBezTo>
                      <a:pt x="17" y="103"/>
                      <a:pt x="38" y="41"/>
                      <a:pt x="54" y="0"/>
                    </a:cubicBezTo>
                    <a:cubicBezTo>
                      <a:pt x="162" y="1"/>
                      <a:pt x="227" y="94"/>
                      <a:pt x="248" y="130"/>
                    </a:cubicBezTo>
                    <a:cubicBezTo>
                      <a:pt x="240" y="146"/>
                      <a:pt x="231" y="160"/>
                      <a:pt x="223" y="17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0000" tIns="33100" rIns="90000" bIns="331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3" name="Google Shape;2513;p74"/>
              <p:cNvSpPr/>
              <p:nvPr/>
            </p:nvSpPr>
            <p:spPr>
              <a:xfrm>
                <a:off x="5018950" y="1617957"/>
                <a:ext cx="98286" cy="110128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87" extrusionOk="0">
                    <a:moveTo>
                      <a:pt x="41" y="175"/>
                    </a:moveTo>
                    <a:cubicBezTo>
                      <a:pt x="26" y="169"/>
                      <a:pt x="12" y="162"/>
                      <a:pt x="0" y="153"/>
                    </a:cubicBezTo>
                    <a:cubicBezTo>
                      <a:pt x="13" y="92"/>
                      <a:pt x="29" y="41"/>
                      <a:pt x="42" y="2"/>
                    </a:cubicBezTo>
                    <a:cubicBezTo>
                      <a:pt x="61" y="-2"/>
                      <a:pt x="81" y="-1"/>
                      <a:pt x="100" y="6"/>
                    </a:cubicBezTo>
                    <a:cubicBezTo>
                      <a:pt x="154" y="25"/>
                      <a:pt x="181" y="86"/>
                      <a:pt x="159" y="143"/>
                    </a:cubicBezTo>
                    <a:cubicBezTo>
                      <a:pt x="153" y="159"/>
                      <a:pt x="145" y="172"/>
                      <a:pt x="134" y="184"/>
                    </a:cubicBezTo>
                    <a:cubicBezTo>
                      <a:pt x="105" y="190"/>
                      <a:pt x="73" y="189"/>
                      <a:pt x="41" y="1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22300" rIns="90000" bIns="223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4" name="Google Shape;2514;p74"/>
              <p:cNvSpPr/>
              <p:nvPr/>
            </p:nvSpPr>
            <p:spPr>
              <a:xfrm>
                <a:off x="5053291" y="1594865"/>
                <a:ext cx="112496" cy="80523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7" fill="none" extrusionOk="0">
                    <a:moveTo>
                      <a:pt x="0" y="0"/>
                    </a:moveTo>
                    <a:cubicBezTo>
                      <a:pt x="62" y="-1"/>
                      <a:pt x="133" y="29"/>
                      <a:pt x="191" y="137"/>
                    </a:cubicBezTo>
                  </a:path>
                </a:pathLst>
              </a:custGeom>
              <a:noFill/>
              <a:ln w="108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5400" tIns="0" rIns="954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5" name="Google Shape;2515;p74"/>
              <p:cNvSpPr/>
              <p:nvPr/>
            </p:nvSpPr>
            <p:spPr>
              <a:xfrm>
                <a:off x="5227363" y="1687230"/>
                <a:ext cx="204269" cy="126706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15" extrusionOk="0">
                    <a:moveTo>
                      <a:pt x="346" y="145"/>
                    </a:moveTo>
                    <a:cubicBezTo>
                      <a:pt x="346" y="145"/>
                      <a:pt x="231" y="-101"/>
                      <a:pt x="0" y="48"/>
                    </a:cubicBezTo>
                    <a:cubicBezTo>
                      <a:pt x="0" y="48"/>
                      <a:pt x="21" y="160"/>
                      <a:pt x="132" y="204"/>
                    </a:cubicBezTo>
                    <a:cubicBezTo>
                      <a:pt x="244" y="249"/>
                      <a:pt x="346" y="145"/>
                      <a:pt x="346" y="1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0000" tIns="32400" rIns="90000" bIns="324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6" name="Google Shape;2516;p74"/>
              <p:cNvSpPr/>
              <p:nvPr/>
            </p:nvSpPr>
            <p:spPr>
              <a:xfrm>
                <a:off x="5236245" y="1693743"/>
                <a:ext cx="131442" cy="120193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04" extrusionOk="0">
                    <a:moveTo>
                      <a:pt x="117" y="194"/>
                    </a:moveTo>
                    <a:cubicBezTo>
                      <a:pt x="50" y="167"/>
                      <a:pt x="16" y="115"/>
                      <a:pt x="0" y="78"/>
                    </a:cubicBezTo>
                    <a:cubicBezTo>
                      <a:pt x="0" y="77"/>
                      <a:pt x="1" y="75"/>
                      <a:pt x="2" y="73"/>
                    </a:cubicBezTo>
                    <a:cubicBezTo>
                      <a:pt x="23" y="15"/>
                      <a:pt x="87" y="-16"/>
                      <a:pt x="150" y="9"/>
                    </a:cubicBezTo>
                    <a:cubicBezTo>
                      <a:pt x="208" y="28"/>
                      <a:pt x="237" y="94"/>
                      <a:pt x="216" y="152"/>
                    </a:cubicBezTo>
                    <a:cubicBezTo>
                      <a:pt x="208" y="174"/>
                      <a:pt x="192" y="192"/>
                      <a:pt x="174" y="204"/>
                    </a:cubicBezTo>
                    <a:cubicBezTo>
                      <a:pt x="155" y="204"/>
                      <a:pt x="136" y="201"/>
                      <a:pt x="117" y="19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28425" rIns="90000" bIns="2842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7" name="Google Shape;2517;p74"/>
              <p:cNvSpPr/>
              <p:nvPr/>
            </p:nvSpPr>
            <p:spPr>
              <a:xfrm>
                <a:off x="5223811" y="1668284"/>
                <a:ext cx="242754" cy="111904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90" extrusionOk="0">
                    <a:moveTo>
                      <a:pt x="1" y="70"/>
                    </a:moveTo>
                    <a:cubicBezTo>
                      <a:pt x="130" y="-52"/>
                      <a:pt x="295" y="-6"/>
                      <a:pt x="361" y="144"/>
                    </a:cubicBezTo>
                    <a:cubicBezTo>
                      <a:pt x="370" y="134"/>
                      <a:pt x="382" y="126"/>
                      <a:pt x="395" y="116"/>
                    </a:cubicBezTo>
                    <a:cubicBezTo>
                      <a:pt x="400" y="114"/>
                      <a:pt x="407" y="114"/>
                      <a:pt x="408" y="119"/>
                    </a:cubicBezTo>
                    <a:cubicBezTo>
                      <a:pt x="412" y="121"/>
                      <a:pt x="412" y="127"/>
                      <a:pt x="408" y="129"/>
                    </a:cubicBezTo>
                    <a:cubicBezTo>
                      <a:pt x="395" y="147"/>
                      <a:pt x="382" y="165"/>
                      <a:pt x="365" y="184"/>
                    </a:cubicBezTo>
                    <a:cubicBezTo>
                      <a:pt x="357" y="195"/>
                      <a:pt x="342" y="190"/>
                      <a:pt x="336" y="179"/>
                    </a:cubicBezTo>
                    <a:cubicBezTo>
                      <a:pt x="257" y="40"/>
                      <a:pt x="163" y="4"/>
                      <a:pt x="11" y="83"/>
                    </a:cubicBezTo>
                    <a:cubicBezTo>
                      <a:pt x="6" y="88"/>
                      <a:pt x="-4" y="75"/>
                      <a:pt x="1" y="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23400" rIns="90000" bIns="234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8" name="Google Shape;2518;p74"/>
              <p:cNvSpPr/>
              <p:nvPr/>
            </p:nvSpPr>
            <p:spPr>
              <a:xfrm>
                <a:off x="5097105" y="1658810"/>
                <a:ext cx="75787" cy="119602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03" fill="none" extrusionOk="0">
                    <a:moveTo>
                      <a:pt x="129" y="0"/>
                    </a:moveTo>
                    <a:cubicBezTo>
                      <a:pt x="82" y="99"/>
                      <a:pt x="27" y="119"/>
                      <a:pt x="27" y="119"/>
                    </a:cubicBezTo>
                    <a:cubicBezTo>
                      <a:pt x="27" y="119"/>
                      <a:pt x="-4" y="132"/>
                      <a:pt x="1" y="162"/>
                    </a:cubicBezTo>
                    <a:cubicBezTo>
                      <a:pt x="2" y="190"/>
                      <a:pt x="24" y="181"/>
                      <a:pt x="40" y="203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27000" rIns="91075" bIns="27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9" name="Google Shape;2519;p74"/>
              <p:cNvSpPr/>
              <p:nvPr/>
            </p:nvSpPr>
            <p:spPr>
              <a:xfrm>
                <a:off x="5158090" y="1777227"/>
                <a:ext cx="11842" cy="7105"/>
              </a:xfrm>
              <a:custGeom>
                <a:avLst/>
                <a:gdLst/>
                <a:ahLst/>
                <a:cxnLst/>
                <a:rect l="l" t="t" r="r" b="b"/>
                <a:pathLst>
                  <a:path w="21" h="13" fill="none" extrusionOk="0">
                    <a:moveTo>
                      <a:pt x="0" y="0"/>
                    </a:moveTo>
                    <a:cubicBezTo>
                      <a:pt x="0" y="0"/>
                      <a:pt x="5" y="0"/>
                      <a:pt x="10" y="3"/>
                    </a:cubicBezTo>
                    <a:cubicBezTo>
                      <a:pt x="15" y="6"/>
                      <a:pt x="21" y="13"/>
                      <a:pt x="21" y="13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0" name="Google Shape;2520;p74"/>
              <p:cNvSpPr/>
              <p:nvPr/>
            </p:nvSpPr>
            <p:spPr>
              <a:xfrm>
                <a:off x="5189470" y="1754728"/>
                <a:ext cx="12434" cy="39078"/>
              </a:xfrm>
              <a:custGeom>
                <a:avLst/>
                <a:gdLst/>
                <a:ahLst/>
                <a:cxnLst/>
                <a:rect l="l" t="t" r="r" b="b"/>
                <a:pathLst>
                  <a:path w="22" h="67" fill="none" extrusionOk="0">
                    <a:moveTo>
                      <a:pt x="11" y="0"/>
                    </a:moveTo>
                    <a:cubicBezTo>
                      <a:pt x="11" y="0"/>
                      <a:pt x="41" y="33"/>
                      <a:pt x="0" y="6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1" name="Google Shape;2521;p74"/>
              <p:cNvSpPr/>
              <p:nvPr/>
            </p:nvSpPr>
            <p:spPr>
              <a:xfrm>
                <a:off x="5113091" y="1302376"/>
                <a:ext cx="654843" cy="458864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776" extrusionOk="0">
                    <a:moveTo>
                      <a:pt x="940" y="727"/>
                    </a:moveTo>
                    <a:cubicBezTo>
                      <a:pt x="940" y="727"/>
                      <a:pt x="897" y="806"/>
                      <a:pt x="833" y="764"/>
                    </a:cubicBezTo>
                    <a:cubicBezTo>
                      <a:pt x="768" y="722"/>
                      <a:pt x="812" y="614"/>
                      <a:pt x="768" y="599"/>
                    </a:cubicBezTo>
                    <a:cubicBezTo>
                      <a:pt x="725" y="583"/>
                      <a:pt x="653" y="526"/>
                      <a:pt x="663" y="447"/>
                    </a:cubicBezTo>
                    <a:cubicBezTo>
                      <a:pt x="674" y="366"/>
                      <a:pt x="607" y="302"/>
                      <a:pt x="564" y="295"/>
                    </a:cubicBezTo>
                    <a:cubicBezTo>
                      <a:pt x="518" y="290"/>
                      <a:pt x="401" y="295"/>
                      <a:pt x="368" y="228"/>
                    </a:cubicBezTo>
                    <a:cubicBezTo>
                      <a:pt x="335" y="160"/>
                      <a:pt x="271" y="174"/>
                      <a:pt x="228" y="208"/>
                    </a:cubicBezTo>
                    <a:cubicBezTo>
                      <a:pt x="185" y="242"/>
                      <a:pt x="94" y="267"/>
                      <a:pt x="46" y="254"/>
                    </a:cubicBezTo>
                    <a:cubicBezTo>
                      <a:pt x="46" y="254"/>
                      <a:pt x="12" y="294"/>
                      <a:pt x="0" y="307"/>
                    </a:cubicBezTo>
                    <a:cubicBezTo>
                      <a:pt x="0" y="307"/>
                      <a:pt x="32" y="113"/>
                      <a:pt x="274" y="35"/>
                    </a:cubicBezTo>
                    <a:cubicBezTo>
                      <a:pt x="515" y="-43"/>
                      <a:pt x="833" y="9"/>
                      <a:pt x="993" y="188"/>
                    </a:cubicBezTo>
                    <a:cubicBezTo>
                      <a:pt x="1106" y="314"/>
                      <a:pt x="1172" y="594"/>
                      <a:pt x="1009" y="742"/>
                    </a:cubicBezTo>
                    <a:cubicBezTo>
                      <a:pt x="1009" y="747"/>
                      <a:pt x="979" y="724"/>
                      <a:pt x="940" y="72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2" name="Google Shape;2522;p74"/>
              <p:cNvSpPr/>
              <p:nvPr/>
            </p:nvSpPr>
            <p:spPr>
              <a:xfrm>
                <a:off x="5243942" y="2027679"/>
                <a:ext cx="132034" cy="9236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57" extrusionOk="0">
                    <a:moveTo>
                      <a:pt x="0" y="35"/>
                    </a:moveTo>
                    <a:lnTo>
                      <a:pt x="224" y="0"/>
                    </a:lnTo>
                    <a:cubicBezTo>
                      <a:pt x="224" y="0"/>
                      <a:pt x="92" y="121"/>
                      <a:pt x="7" y="157"/>
                    </a:cubicBezTo>
                    <a:lnTo>
                      <a:pt x="0" y="35"/>
                    </a:lnTo>
                    <a:close/>
                  </a:path>
                </a:pathLst>
              </a:custGeom>
              <a:solidFill>
                <a:srgbClr val="660000"/>
              </a:solidFill>
              <a:ln>
                <a:noFill/>
              </a:ln>
            </p:spPr>
            <p:txBody>
              <a:bodyPr spcFirstLastPara="1" wrap="square" lIns="90000" tIns="11500" rIns="90000" bIns="115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3" name="Google Shape;2523;p74"/>
              <p:cNvSpPr/>
              <p:nvPr/>
            </p:nvSpPr>
            <p:spPr>
              <a:xfrm>
                <a:off x="4995267" y="1825778"/>
                <a:ext cx="127297" cy="21019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56" fill="none" extrusionOk="0">
                    <a:moveTo>
                      <a:pt x="3" y="0"/>
                    </a:moveTo>
                    <a:cubicBezTo>
                      <a:pt x="3" y="0"/>
                      <a:pt x="-40" y="260"/>
                      <a:pt x="216" y="356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4" name="Google Shape;2524;p74"/>
              <p:cNvSpPr/>
              <p:nvPr/>
            </p:nvSpPr>
            <p:spPr>
              <a:xfrm>
                <a:off x="5543535" y="1276916"/>
                <a:ext cx="269990" cy="247491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9" extrusionOk="0">
                    <a:moveTo>
                      <a:pt x="0" y="78"/>
                    </a:moveTo>
                    <a:cubicBezTo>
                      <a:pt x="0" y="78"/>
                      <a:pt x="285" y="109"/>
                      <a:pt x="363" y="419"/>
                    </a:cubicBezTo>
                    <a:cubicBezTo>
                      <a:pt x="363" y="419"/>
                      <a:pt x="452" y="427"/>
                      <a:pt x="457" y="315"/>
                    </a:cubicBezTo>
                    <a:cubicBezTo>
                      <a:pt x="462" y="203"/>
                      <a:pt x="322" y="50"/>
                      <a:pt x="228" y="25"/>
                    </a:cubicBezTo>
                    <a:cubicBezTo>
                      <a:pt x="135" y="0"/>
                      <a:pt x="38" y="-34"/>
                      <a:pt x="0" y="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5" name="Google Shape;2525;p74"/>
              <p:cNvSpPr/>
              <p:nvPr/>
            </p:nvSpPr>
            <p:spPr>
              <a:xfrm>
                <a:off x="5507418" y="1538025"/>
                <a:ext cx="76971" cy="345777"/>
              </a:xfrm>
              <a:custGeom>
                <a:avLst/>
                <a:gdLst/>
                <a:ahLst/>
                <a:cxnLst/>
                <a:rect l="l" t="t" r="r" b="b"/>
                <a:pathLst>
                  <a:path w="131" h="585" extrusionOk="0">
                    <a:moveTo>
                      <a:pt x="124" y="49"/>
                    </a:moveTo>
                    <a:cubicBezTo>
                      <a:pt x="91" y="102"/>
                      <a:pt x="45" y="173"/>
                      <a:pt x="58" y="232"/>
                    </a:cubicBezTo>
                    <a:cubicBezTo>
                      <a:pt x="91" y="285"/>
                      <a:pt x="134" y="366"/>
                      <a:pt x="81" y="423"/>
                    </a:cubicBezTo>
                    <a:cubicBezTo>
                      <a:pt x="69" y="433"/>
                      <a:pt x="61" y="438"/>
                      <a:pt x="53" y="448"/>
                    </a:cubicBezTo>
                    <a:cubicBezTo>
                      <a:pt x="35" y="474"/>
                      <a:pt x="23" y="514"/>
                      <a:pt x="30" y="549"/>
                    </a:cubicBezTo>
                    <a:cubicBezTo>
                      <a:pt x="32" y="559"/>
                      <a:pt x="36" y="568"/>
                      <a:pt x="48" y="572"/>
                    </a:cubicBezTo>
                    <a:cubicBezTo>
                      <a:pt x="51" y="572"/>
                      <a:pt x="53" y="577"/>
                      <a:pt x="51" y="580"/>
                    </a:cubicBezTo>
                    <a:cubicBezTo>
                      <a:pt x="51" y="582"/>
                      <a:pt x="48" y="585"/>
                      <a:pt x="43" y="585"/>
                    </a:cubicBezTo>
                    <a:cubicBezTo>
                      <a:pt x="27" y="582"/>
                      <a:pt x="15" y="567"/>
                      <a:pt x="13" y="554"/>
                    </a:cubicBezTo>
                    <a:cubicBezTo>
                      <a:pt x="0" y="514"/>
                      <a:pt x="8" y="473"/>
                      <a:pt x="30" y="435"/>
                    </a:cubicBezTo>
                    <a:cubicBezTo>
                      <a:pt x="43" y="412"/>
                      <a:pt x="65" y="402"/>
                      <a:pt x="66" y="379"/>
                    </a:cubicBezTo>
                    <a:cubicBezTo>
                      <a:pt x="74" y="331"/>
                      <a:pt x="40" y="295"/>
                      <a:pt x="13" y="255"/>
                    </a:cubicBezTo>
                    <a:cubicBezTo>
                      <a:pt x="-3" y="224"/>
                      <a:pt x="0" y="193"/>
                      <a:pt x="2" y="166"/>
                    </a:cubicBezTo>
                    <a:cubicBezTo>
                      <a:pt x="13" y="112"/>
                      <a:pt x="32" y="66"/>
                      <a:pt x="58" y="18"/>
                    </a:cubicBezTo>
                    <a:cubicBezTo>
                      <a:pt x="66" y="3"/>
                      <a:pt x="88" y="-5"/>
                      <a:pt x="107" y="3"/>
                    </a:cubicBezTo>
                    <a:cubicBezTo>
                      <a:pt x="130" y="8"/>
                      <a:pt x="137" y="31"/>
                      <a:pt x="124" y="4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6" name="Google Shape;2526;p74"/>
              <p:cNvSpPr/>
              <p:nvPr/>
            </p:nvSpPr>
            <p:spPr>
              <a:xfrm>
                <a:off x="5632348" y="1892092"/>
                <a:ext cx="107759" cy="16756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84" fill="none" extrusionOk="0">
                    <a:moveTo>
                      <a:pt x="135" y="33"/>
                    </a:moveTo>
                    <a:cubicBezTo>
                      <a:pt x="165" y="81"/>
                      <a:pt x="183" y="162"/>
                      <a:pt x="183" y="195"/>
                    </a:cubicBezTo>
                    <a:cubicBezTo>
                      <a:pt x="183" y="244"/>
                      <a:pt x="183" y="284"/>
                      <a:pt x="93" y="284"/>
                    </a:cubicBezTo>
                    <a:cubicBezTo>
                      <a:pt x="-1" y="284"/>
                      <a:pt x="0" y="244"/>
                      <a:pt x="0" y="195"/>
                    </a:cubicBezTo>
                    <a:cubicBezTo>
                      <a:pt x="0" y="145"/>
                      <a:pt x="41" y="0"/>
                      <a:pt x="93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800" tIns="46800" rIns="91800" bIns="468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7" name="Google Shape;2527;p74"/>
              <p:cNvSpPr/>
              <p:nvPr/>
            </p:nvSpPr>
            <p:spPr>
              <a:xfrm>
                <a:off x="5063949" y="1851238"/>
                <a:ext cx="211374" cy="11012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87" extrusionOk="0">
                    <a:moveTo>
                      <a:pt x="1" y="0"/>
                    </a:moveTo>
                    <a:cubicBezTo>
                      <a:pt x="1" y="0"/>
                      <a:pt x="142" y="25"/>
                      <a:pt x="357" y="26"/>
                    </a:cubicBezTo>
                    <a:cubicBezTo>
                      <a:pt x="357" y="26"/>
                      <a:pt x="383" y="201"/>
                      <a:pt x="167" y="186"/>
                    </a:cubicBezTo>
                    <a:cubicBezTo>
                      <a:pt x="-24" y="17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22300" rIns="90000" bIns="223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8" name="Google Shape;2528;p74"/>
              <p:cNvSpPr/>
              <p:nvPr/>
            </p:nvSpPr>
            <p:spPr>
              <a:xfrm>
                <a:off x="5064541" y="1851238"/>
                <a:ext cx="210190" cy="33749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8" extrusionOk="0">
                    <a:moveTo>
                      <a:pt x="0" y="0"/>
                    </a:moveTo>
                    <a:cubicBezTo>
                      <a:pt x="0" y="0"/>
                      <a:pt x="171" y="110"/>
                      <a:pt x="356" y="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9" name="Google Shape;2529;p74"/>
              <p:cNvSpPr/>
              <p:nvPr/>
            </p:nvSpPr>
            <p:spPr>
              <a:xfrm>
                <a:off x="5090592" y="1924064"/>
                <a:ext cx="153941" cy="3848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66" extrusionOk="0">
                    <a:moveTo>
                      <a:pt x="261" y="33"/>
                    </a:moveTo>
                    <a:cubicBezTo>
                      <a:pt x="261" y="33"/>
                      <a:pt x="215" y="5"/>
                      <a:pt x="144" y="0"/>
                    </a:cubicBezTo>
                    <a:cubicBezTo>
                      <a:pt x="71" y="-4"/>
                      <a:pt x="0" y="14"/>
                      <a:pt x="0" y="14"/>
                    </a:cubicBezTo>
                    <a:cubicBezTo>
                      <a:pt x="0" y="14"/>
                      <a:pt x="38" y="58"/>
                      <a:pt x="135" y="65"/>
                    </a:cubicBezTo>
                    <a:cubicBezTo>
                      <a:pt x="213" y="73"/>
                      <a:pt x="261" y="33"/>
                      <a:pt x="261" y="3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30" name="Google Shape;2530;p74"/>
            <p:cNvSpPr/>
            <p:nvPr/>
          </p:nvSpPr>
          <p:spPr>
            <a:xfrm rot="-5400000">
              <a:off x="6157150" y="2248410"/>
              <a:ext cx="325800" cy="434880"/>
            </a:xfrm>
            <a:custGeom>
              <a:avLst/>
              <a:gdLst/>
              <a:ahLst/>
              <a:cxnLst/>
              <a:rect l="l" t="t" r="r" b="b"/>
              <a:pathLst>
                <a:path w="905" h="1208" extrusionOk="0">
                  <a:moveTo>
                    <a:pt x="221" y="258"/>
                  </a:moveTo>
                  <a:lnTo>
                    <a:pt x="221" y="258"/>
                  </a:lnTo>
                  <a:cubicBezTo>
                    <a:pt x="99" y="258"/>
                    <a:pt x="0" y="358"/>
                    <a:pt x="0" y="480"/>
                  </a:cubicBezTo>
                  <a:lnTo>
                    <a:pt x="0" y="986"/>
                  </a:lnTo>
                  <a:cubicBezTo>
                    <a:pt x="0" y="1109"/>
                    <a:pt x="99" y="1208"/>
                    <a:pt x="221" y="1208"/>
                  </a:cubicBezTo>
                  <a:lnTo>
                    <a:pt x="683" y="1208"/>
                  </a:lnTo>
                  <a:cubicBezTo>
                    <a:pt x="806" y="1208"/>
                    <a:pt x="905" y="1109"/>
                    <a:pt x="905" y="986"/>
                  </a:cubicBezTo>
                  <a:lnTo>
                    <a:pt x="905" y="480"/>
                  </a:lnTo>
                  <a:cubicBezTo>
                    <a:pt x="905" y="358"/>
                    <a:pt x="806" y="258"/>
                    <a:pt x="683" y="258"/>
                  </a:cubicBezTo>
                  <a:lnTo>
                    <a:pt x="469" y="258"/>
                  </a:lnTo>
                  <a:cubicBezTo>
                    <a:pt x="466" y="258"/>
                    <a:pt x="463" y="257"/>
                    <a:pt x="461" y="255"/>
                  </a:cubicBezTo>
                  <a:lnTo>
                    <a:pt x="176" y="3"/>
                  </a:lnTo>
                  <a:cubicBezTo>
                    <a:pt x="165" y="-6"/>
                    <a:pt x="150" y="5"/>
                    <a:pt x="155" y="17"/>
                  </a:cubicBezTo>
                  <a:lnTo>
                    <a:pt x="234" y="241"/>
                  </a:lnTo>
                  <a:cubicBezTo>
                    <a:pt x="237" y="250"/>
                    <a:pt x="230" y="258"/>
                    <a:pt x="221" y="2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31" name="Google Shape;2531;p7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resources</a:t>
            </a:r>
            <a:endParaRPr dirty="0"/>
          </a:p>
        </p:txBody>
      </p:sp>
      <p:sp>
        <p:nvSpPr>
          <p:cNvPr id="2532" name="Google Shape;2532;p74"/>
          <p:cNvSpPr txBox="1">
            <a:spLocks noGrp="1"/>
          </p:cNvSpPr>
          <p:nvPr>
            <p:ph type="body" idx="1"/>
          </p:nvPr>
        </p:nvSpPr>
        <p:spPr>
          <a:xfrm>
            <a:off x="720000" y="987150"/>
            <a:ext cx="7710900" cy="11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Bef>
                <a:spcPts val="1000"/>
              </a:spcBef>
            </a:pPr>
            <a:r>
              <a:rPr lang="en-GB" b="1" dirty="0">
                <a:solidFill>
                  <a:schemeClr val="dk1"/>
                </a:solidFill>
              </a:rPr>
              <a:t>In spayed by mastodon</a:t>
            </a:r>
          </a:p>
          <a:p>
            <a:pPr marL="171450" indent="-171450">
              <a:spcBef>
                <a:spcPts val="1000"/>
              </a:spcBef>
            </a:pPr>
            <a:r>
              <a:rPr lang="en-GB" b="1" dirty="0">
                <a:solidFill>
                  <a:schemeClr val="dk1"/>
                </a:solidFill>
              </a:rPr>
              <a:t>activity Pub Protocol</a:t>
            </a:r>
          </a:p>
          <a:p>
            <a:pPr marL="171450" indent="-171450">
              <a:spcBef>
                <a:spcPts val="1000"/>
              </a:spcBef>
            </a:pPr>
            <a:r>
              <a:rPr lang="en-GB" b="1" dirty="0">
                <a:solidFill>
                  <a:schemeClr val="dk1"/>
                </a:solidFill>
              </a:rPr>
              <a:t>FOSS community and matrix, </a:t>
            </a:r>
            <a:r>
              <a:rPr lang="en-GB" b="1" dirty="0" err="1">
                <a:solidFill>
                  <a:schemeClr val="dk1"/>
                </a:solidFill>
              </a:rPr>
              <a:t>lemmi</a:t>
            </a:r>
            <a:r>
              <a:rPr lang="en-GB" b="1" dirty="0">
                <a:solidFill>
                  <a:schemeClr val="dk1"/>
                </a:solidFill>
              </a:rPr>
              <a:t> and reddit  </a:t>
            </a:r>
          </a:p>
          <a:p>
            <a:pPr marL="171450" indent="-171450">
              <a:spcBef>
                <a:spcPts val="1000"/>
              </a:spcBef>
            </a:pPr>
            <a:endParaRPr b="1" dirty="0">
              <a:solidFill>
                <a:schemeClr val="dk1"/>
              </a:solidFill>
            </a:endParaRPr>
          </a:p>
        </p:txBody>
      </p:sp>
      <p:grpSp>
        <p:nvGrpSpPr>
          <p:cNvPr id="2533" name="Google Shape;2533;p74"/>
          <p:cNvGrpSpPr/>
          <p:nvPr/>
        </p:nvGrpSpPr>
        <p:grpSpPr>
          <a:xfrm>
            <a:off x="6111682" y="2597610"/>
            <a:ext cx="2154268" cy="2006185"/>
            <a:chOff x="6238275" y="2597721"/>
            <a:chExt cx="2182200" cy="2032197"/>
          </a:xfrm>
        </p:grpSpPr>
        <p:cxnSp>
          <p:nvCxnSpPr>
            <p:cNvPr id="2534" name="Google Shape;2534;p74"/>
            <p:cNvCxnSpPr/>
            <p:nvPr/>
          </p:nvCxnSpPr>
          <p:spPr>
            <a:xfrm rot="10800000">
              <a:off x="6238275" y="4531725"/>
              <a:ext cx="2182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535" name="Google Shape;2535;p74"/>
            <p:cNvGrpSpPr/>
            <p:nvPr/>
          </p:nvGrpSpPr>
          <p:grpSpPr>
            <a:xfrm>
              <a:off x="6297276" y="2597721"/>
              <a:ext cx="1923012" cy="2032197"/>
              <a:chOff x="7715951" y="1682254"/>
              <a:chExt cx="1458485" cy="1541295"/>
            </a:xfrm>
          </p:grpSpPr>
          <p:sp>
            <p:nvSpPr>
              <p:cNvPr id="2536" name="Google Shape;2536;p74"/>
              <p:cNvSpPr/>
              <p:nvPr/>
            </p:nvSpPr>
            <p:spPr>
              <a:xfrm>
                <a:off x="7947027" y="1877316"/>
                <a:ext cx="286895" cy="341508"/>
              </a:xfrm>
              <a:custGeom>
                <a:avLst/>
                <a:gdLst/>
                <a:ahLst/>
                <a:cxnLst/>
                <a:rect l="l" t="t" r="r" b="b"/>
                <a:pathLst>
                  <a:path w="479" h="570" extrusionOk="0">
                    <a:moveTo>
                      <a:pt x="101" y="569"/>
                    </a:moveTo>
                    <a:cubicBezTo>
                      <a:pt x="101" y="569"/>
                      <a:pt x="199" y="583"/>
                      <a:pt x="343" y="458"/>
                    </a:cubicBezTo>
                    <a:cubicBezTo>
                      <a:pt x="412" y="399"/>
                      <a:pt x="348" y="344"/>
                      <a:pt x="287" y="390"/>
                    </a:cubicBezTo>
                    <a:cubicBezTo>
                      <a:pt x="282" y="394"/>
                      <a:pt x="267" y="396"/>
                      <a:pt x="272" y="391"/>
                    </a:cubicBezTo>
                    <a:cubicBezTo>
                      <a:pt x="272" y="391"/>
                      <a:pt x="348" y="307"/>
                      <a:pt x="444" y="217"/>
                    </a:cubicBezTo>
                    <a:cubicBezTo>
                      <a:pt x="467" y="197"/>
                      <a:pt x="493" y="170"/>
                      <a:pt x="469" y="138"/>
                    </a:cubicBezTo>
                    <a:cubicBezTo>
                      <a:pt x="422" y="73"/>
                      <a:pt x="319" y="241"/>
                      <a:pt x="306" y="249"/>
                    </a:cubicBezTo>
                    <a:lnTo>
                      <a:pt x="306" y="249"/>
                    </a:lnTo>
                    <a:cubicBezTo>
                      <a:pt x="306" y="249"/>
                      <a:pt x="472" y="122"/>
                      <a:pt x="423" y="64"/>
                    </a:cubicBezTo>
                    <a:cubicBezTo>
                      <a:pt x="379" y="10"/>
                      <a:pt x="283" y="167"/>
                      <a:pt x="262" y="190"/>
                    </a:cubicBezTo>
                    <a:lnTo>
                      <a:pt x="262" y="190"/>
                    </a:lnTo>
                    <a:cubicBezTo>
                      <a:pt x="426" y="72"/>
                      <a:pt x="339" y="21"/>
                      <a:pt x="339" y="21"/>
                    </a:cubicBezTo>
                    <a:cubicBezTo>
                      <a:pt x="306" y="0"/>
                      <a:pt x="257" y="60"/>
                      <a:pt x="244" y="81"/>
                    </a:cubicBezTo>
                    <a:lnTo>
                      <a:pt x="244" y="81"/>
                    </a:lnTo>
                    <a:cubicBezTo>
                      <a:pt x="244" y="76"/>
                      <a:pt x="288" y="35"/>
                      <a:pt x="251" y="7"/>
                    </a:cubicBezTo>
                    <a:cubicBezTo>
                      <a:pt x="213" y="-22"/>
                      <a:pt x="155" y="40"/>
                      <a:pt x="103" y="106"/>
                    </a:cubicBezTo>
                    <a:cubicBezTo>
                      <a:pt x="78" y="138"/>
                      <a:pt x="57" y="174"/>
                      <a:pt x="42" y="212"/>
                    </a:cubicBezTo>
                    <a:cubicBezTo>
                      <a:pt x="3" y="315"/>
                      <a:pt x="-50" y="512"/>
                      <a:pt x="101" y="569"/>
                    </a:cubicBezTo>
                    <a:close/>
                  </a:path>
                </a:pathLst>
              </a:custGeom>
              <a:solidFill>
                <a:srgbClr val="FFD0A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7" name="Google Shape;2537;p74"/>
              <p:cNvSpPr/>
              <p:nvPr/>
            </p:nvSpPr>
            <p:spPr>
              <a:xfrm>
                <a:off x="8095276" y="1955341"/>
                <a:ext cx="102034" cy="11043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5" fill="none" extrusionOk="0">
                    <a:moveTo>
                      <a:pt x="0" y="185"/>
                    </a:moveTo>
                    <a:cubicBezTo>
                      <a:pt x="0" y="185"/>
                      <a:pt x="85" y="74"/>
                      <a:pt x="171" y="0"/>
                    </a:cubicBezTo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20500" rIns="91075" bIns="205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8" name="Google Shape;2538;p74"/>
              <p:cNvSpPr/>
              <p:nvPr/>
            </p:nvSpPr>
            <p:spPr>
              <a:xfrm>
                <a:off x="8063466" y="1918129"/>
                <a:ext cx="99633" cy="131442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20" fill="none" extrusionOk="0">
                    <a:moveTo>
                      <a:pt x="0" y="220"/>
                    </a:moveTo>
                    <a:cubicBezTo>
                      <a:pt x="0" y="220"/>
                      <a:pt x="78" y="73"/>
                      <a:pt x="167" y="0"/>
                    </a:cubicBezTo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33100" rIns="91075" bIns="331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9" name="Google Shape;2539;p74"/>
              <p:cNvSpPr/>
              <p:nvPr/>
            </p:nvSpPr>
            <p:spPr>
              <a:xfrm>
                <a:off x="8021452" y="1911527"/>
                <a:ext cx="81027" cy="12183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04" fill="none" extrusionOk="0">
                    <a:moveTo>
                      <a:pt x="0" y="204"/>
                    </a:moveTo>
                    <a:cubicBezTo>
                      <a:pt x="0" y="204"/>
                      <a:pt x="66" y="81"/>
                      <a:pt x="136" y="0"/>
                    </a:cubicBezTo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27350" rIns="91075" bIns="2735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0" name="Google Shape;2540;p74"/>
              <p:cNvSpPr/>
              <p:nvPr/>
            </p:nvSpPr>
            <p:spPr>
              <a:xfrm>
                <a:off x="7999845" y="1787287"/>
                <a:ext cx="243079" cy="343909"/>
              </a:xfrm>
              <a:custGeom>
                <a:avLst/>
                <a:gdLst/>
                <a:ahLst/>
                <a:cxnLst/>
                <a:rect l="l" t="t" r="r" b="b"/>
                <a:pathLst>
                  <a:path w="406" h="574" extrusionOk="0">
                    <a:moveTo>
                      <a:pt x="270" y="573"/>
                    </a:moveTo>
                    <a:lnTo>
                      <a:pt x="19" y="519"/>
                    </a:lnTo>
                    <a:cubicBezTo>
                      <a:pt x="6" y="516"/>
                      <a:pt x="-3" y="503"/>
                      <a:pt x="0" y="491"/>
                    </a:cubicBezTo>
                    <a:lnTo>
                      <a:pt x="106" y="19"/>
                    </a:lnTo>
                    <a:cubicBezTo>
                      <a:pt x="109" y="6"/>
                      <a:pt x="122" y="-3"/>
                      <a:pt x="135" y="0"/>
                    </a:cubicBezTo>
                    <a:lnTo>
                      <a:pt x="386" y="54"/>
                    </a:lnTo>
                    <a:cubicBezTo>
                      <a:pt x="399" y="57"/>
                      <a:pt x="408" y="70"/>
                      <a:pt x="405" y="82"/>
                    </a:cubicBezTo>
                    <a:lnTo>
                      <a:pt x="299" y="554"/>
                    </a:lnTo>
                    <a:cubicBezTo>
                      <a:pt x="298" y="568"/>
                      <a:pt x="285" y="576"/>
                      <a:pt x="270" y="57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1" name="Google Shape;2541;p74"/>
              <p:cNvSpPr/>
              <p:nvPr/>
            </p:nvSpPr>
            <p:spPr>
              <a:xfrm>
                <a:off x="8023853" y="1808894"/>
                <a:ext cx="196265" cy="30069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502" extrusionOk="0">
                    <a:moveTo>
                      <a:pt x="220" y="501"/>
                    </a:moveTo>
                    <a:lnTo>
                      <a:pt x="6" y="455"/>
                    </a:lnTo>
                    <a:cubicBezTo>
                      <a:pt x="2" y="453"/>
                      <a:pt x="-1" y="450"/>
                      <a:pt x="1" y="447"/>
                    </a:cubicBezTo>
                    <a:lnTo>
                      <a:pt x="100" y="5"/>
                    </a:lnTo>
                    <a:cubicBezTo>
                      <a:pt x="102" y="2"/>
                      <a:pt x="105" y="-1"/>
                      <a:pt x="108" y="0"/>
                    </a:cubicBezTo>
                    <a:lnTo>
                      <a:pt x="323" y="46"/>
                    </a:lnTo>
                    <a:cubicBezTo>
                      <a:pt x="326" y="48"/>
                      <a:pt x="329" y="51"/>
                      <a:pt x="328" y="54"/>
                    </a:cubicBezTo>
                    <a:lnTo>
                      <a:pt x="228" y="496"/>
                    </a:lnTo>
                    <a:cubicBezTo>
                      <a:pt x="228" y="499"/>
                      <a:pt x="224" y="502"/>
                      <a:pt x="220" y="5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542" name="Google Shape;2542;p74"/>
              <p:cNvCxnSpPr/>
              <p:nvPr/>
            </p:nvCxnSpPr>
            <p:spPr>
              <a:xfrm flipH="1">
                <a:off x="8005563" y="1832902"/>
                <a:ext cx="50700" cy="2250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543" name="Google Shape;2543;p74"/>
              <p:cNvCxnSpPr/>
              <p:nvPr/>
            </p:nvCxnSpPr>
            <p:spPr>
              <a:xfrm rot="10800000">
                <a:off x="8027781" y="2081687"/>
                <a:ext cx="80700" cy="17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544" name="Google Shape;2544;p74"/>
              <p:cNvCxnSpPr/>
              <p:nvPr/>
            </p:nvCxnSpPr>
            <p:spPr>
              <a:xfrm rot="10800000">
                <a:off x="8091707" y="1789095"/>
                <a:ext cx="96600" cy="210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grpSp>
            <p:nvGrpSpPr>
              <p:cNvPr id="2545" name="Google Shape;2545;p74"/>
              <p:cNvGrpSpPr/>
              <p:nvPr/>
            </p:nvGrpSpPr>
            <p:grpSpPr>
              <a:xfrm>
                <a:off x="7817333" y="1770859"/>
                <a:ext cx="193316" cy="231962"/>
                <a:chOff x="3118328" y="2263053"/>
                <a:chExt cx="341186" cy="409392"/>
              </a:xfrm>
            </p:grpSpPr>
            <p:cxnSp>
              <p:nvCxnSpPr>
                <p:cNvPr id="2546" name="Google Shape;2546;p74"/>
                <p:cNvCxnSpPr/>
                <p:nvPr/>
              </p:nvCxnSpPr>
              <p:spPr>
                <a:xfrm rot="10800000">
                  <a:off x="3201814" y="2263053"/>
                  <a:ext cx="257700" cy="109500"/>
                </a:xfrm>
                <a:prstGeom prst="straightConnector1">
                  <a:avLst/>
                </a:pr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2547" name="Google Shape;2547;p74"/>
                <p:cNvCxnSpPr/>
                <p:nvPr/>
              </p:nvCxnSpPr>
              <p:spPr>
                <a:xfrm rot="10800000">
                  <a:off x="3245008" y="2433380"/>
                  <a:ext cx="162600" cy="16500"/>
                </a:xfrm>
                <a:prstGeom prst="straightConnector1">
                  <a:avLst/>
                </a:pr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2548" name="Google Shape;2548;p74"/>
                <p:cNvCxnSpPr/>
                <p:nvPr/>
              </p:nvCxnSpPr>
              <p:spPr>
                <a:xfrm flipH="1">
                  <a:off x="3118328" y="2538860"/>
                  <a:ext cx="228900" cy="15300"/>
                </a:xfrm>
                <a:prstGeom prst="straightConnector1">
                  <a:avLst/>
                </a:pr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2549" name="Google Shape;2549;p74"/>
                <p:cNvCxnSpPr/>
                <p:nvPr/>
              </p:nvCxnSpPr>
              <p:spPr>
                <a:xfrm flipH="1">
                  <a:off x="3202190" y="2651145"/>
                  <a:ext cx="112200" cy="21300"/>
                </a:xfrm>
                <a:prstGeom prst="straightConnector1">
                  <a:avLst/>
                </a:pr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</p:grpSp>
          <p:sp>
            <p:nvSpPr>
              <p:cNvPr id="2550" name="Google Shape;2550;p74"/>
              <p:cNvSpPr/>
              <p:nvPr/>
            </p:nvSpPr>
            <p:spPr>
              <a:xfrm>
                <a:off x="8089274" y="1751876"/>
                <a:ext cx="456752" cy="56298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9" extrusionOk="0">
                    <a:moveTo>
                      <a:pt x="10" y="548"/>
                    </a:moveTo>
                    <a:cubicBezTo>
                      <a:pt x="27" y="673"/>
                      <a:pt x="137" y="768"/>
                      <a:pt x="300" y="717"/>
                    </a:cubicBezTo>
                    <a:lnTo>
                      <a:pt x="316" y="713"/>
                    </a:lnTo>
                    <a:lnTo>
                      <a:pt x="287" y="835"/>
                    </a:lnTo>
                    <a:cubicBezTo>
                      <a:pt x="287" y="835"/>
                      <a:pt x="326" y="955"/>
                      <a:pt x="463" y="937"/>
                    </a:cubicBezTo>
                    <a:cubicBezTo>
                      <a:pt x="657" y="914"/>
                      <a:pt x="692" y="833"/>
                      <a:pt x="692" y="833"/>
                    </a:cubicBezTo>
                    <a:lnTo>
                      <a:pt x="679" y="494"/>
                    </a:lnTo>
                    <a:cubicBezTo>
                      <a:pt x="679" y="494"/>
                      <a:pt x="767" y="520"/>
                      <a:pt x="762" y="394"/>
                    </a:cubicBezTo>
                    <a:cubicBezTo>
                      <a:pt x="758" y="262"/>
                      <a:pt x="663" y="292"/>
                      <a:pt x="663" y="292"/>
                    </a:cubicBezTo>
                    <a:lnTo>
                      <a:pt x="661" y="284"/>
                    </a:lnTo>
                    <a:cubicBezTo>
                      <a:pt x="653" y="106"/>
                      <a:pt x="528" y="13"/>
                      <a:pt x="378" y="3"/>
                    </a:cubicBezTo>
                    <a:lnTo>
                      <a:pt x="344" y="0"/>
                    </a:lnTo>
                    <a:cubicBezTo>
                      <a:pt x="342" y="2"/>
                      <a:pt x="-69" y="-58"/>
                      <a:pt x="10" y="548"/>
                    </a:cubicBezTo>
                    <a:close/>
                  </a:path>
                </a:pathLst>
              </a:custGeom>
              <a:solidFill>
                <a:srgbClr val="FFD0A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1" name="Google Shape;2551;p74"/>
              <p:cNvSpPr/>
              <p:nvPr/>
            </p:nvSpPr>
            <p:spPr>
              <a:xfrm>
                <a:off x="8484205" y="1971546"/>
                <a:ext cx="12004" cy="37212"/>
              </a:xfrm>
              <a:custGeom>
                <a:avLst/>
                <a:gdLst/>
                <a:ahLst/>
                <a:cxnLst/>
                <a:rect l="l" t="t" r="r" b="b"/>
                <a:pathLst>
                  <a:path w="21" h="63" fill="none" extrusionOk="0">
                    <a:moveTo>
                      <a:pt x="7" y="0"/>
                    </a:moveTo>
                    <a:cubicBezTo>
                      <a:pt x="7" y="0"/>
                      <a:pt x="-10" y="16"/>
                      <a:pt x="7" y="24"/>
                    </a:cubicBezTo>
                    <a:cubicBezTo>
                      <a:pt x="43" y="40"/>
                      <a:pt x="-5" y="51"/>
                      <a:pt x="7" y="63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2" name="Google Shape;2552;p74"/>
              <p:cNvSpPr/>
              <p:nvPr/>
            </p:nvSpPr>
            <p:spPr>
              <a:xfrm>
                <a:off x="8484205" y="1945138"/>
                <a:ext cx="33011" cy="36011"/>
              </a:xfrm>
              <a:custGeom>
                <a:avLst/>
                <a:gdLst/>
                <a:ahLst/>
                <a:cxnLst/>
                <a:rect l="l" t="t" r="r" b="b"/>
                <a:pathLst>
                  <a:path w="56" h="61" fill="none" extrusionOk="0">
                    <a:moveTo>
                      <a:pt x="0" y="6"/>
                    </a:moveTo>
                    <a:cubicBezTo>
                      <a:pt x="0" y="6"/>
                      <a:pt x="60" y="-27"/>
                      <a:pt x="56" y="6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3" name="Google Shape;2553;p74"/>
              <p:cNvSpPr/>
              <p:nvPr/>
            </p:nvSpPr>
            <p:spPr>
              <a:xfrm>
                <a:off x="8233922" y="1889920"/>
                <a:ext cx="99633" cy="3061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52" extrusionOk="0">
                    <a:moveTo>
                      <a:pt x="27" y="41"/>
                    </a:moveTo>
                    <a:cubicBezTo>
                      <a:pt x="35" y="41"/>
                      <a:pt x="46" y="39"/>
                      <a:pt x="58" y="41"/>
                    </a:cubicBezTo>
                    <a:cubicBezTo>
                      <a:pt x="69" y="41"/>
                      <a:pt x="79" y="42"/>
                      <a:pt x="90" y="43"/>
                    </a:cubicBezTo>
                    <a:cubicBezTo>
                      <a:pt x="101" y="45"/>
                      <a:pt x="113" y="46"/>
                      <a:pt x="124" y="47"/>
                    </a:cubicBezTo>
                    <a:cubicBezTo>
                      <a:pt x="136" y="49"/>
                      <a:pt x="147" y="51"/>
                      <a:pt x="160" y="52"/>
                    </a:cubicBezTo>
                    <a:lnTo>
                      <a:pt x="160" y="52"/>
                    </a:lnTo>
                    <a:cubicBezTo>
                      <a:pt x="163" y="52"/>
                      <a:pt x="167" y="51"/>
                      <a:pt x="167" y="47"/>
                    </a:cubicBezTo>
                    <a:cubicBezTo>
                      <a:pt x="167" y="46"/>
                      <a:pt x="167" y="44"/>
                      <a:pt x="165" y="44"/>
                    </a:cubicBezTo>
                    <a:cubicBezTo>
                      <a:pt x="157" y="35"/>
                      <a:pt x="145" y="27"/>
                      <a:pt x="134" y="20"/>
                    </a:cubicBezTo>
                    <a:cubicBezTo>
                      <a:pt x="123" y="14"/>
                      <a:pt x="110" y="9"/>
                      <a:pt x="98" y="6"/>
                    </a:cubicBezTo>
                    <a:cubicBezTo>
                      <a:pt x="85" y="3"/>
                      <a:pt x="72" y="0"/>
                      <a:pt x="59" y="0"/>
                    </a:cubicBezTo>
                    <a:cubicBezTo>
                      <a:pt x="46" y="0"/>
                      <a:pt x="33" y="0"/>
                      <a:pt x="17" y="3"/>
                    </a:cubicBezTo>
                    <a:cubicBezTo>
                      <a:pt x="5" y="6"/>
                      <a:pt x="-3" y="17"/>
                      <a:pt x="1" y="28"/>
                    </a:cubicBezTo>
                    <a:cubicBezTo>
                      <a:pt x="4" y="38"/>
                      <a:pt x="12" y="46"/>
                      <a:pt x="23" y="44"/>
                    </a:cubicBezTo>
                    <a:lnTo>
                      <a:pt x="27" y="4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4" name="Google Shape;2554;p74"/>
              <p:cNvSpPr/>
              <p:nvPr/>
            </p:nvSpPr>
            <p:spPr>
              <a:xfrm>
                <a:off x="8098277" y="1880317"/>
                <a:ext cx="54618" cy="28209"/>
              </a:xfrm>
              <a:custGeom>
                <a:avLst/>
                <a:gdLst/>
                <a:ahLst/>
                <a:cxnLst/>
                <a:rect l="l" t="t" r="r" b="b"/>
                <a:pathLst>
                  <a:path w="92" h="48" extrusionOk="0">
                    <a:moveTo>
                      <a:pt x="9" y="7"/>
                    </a:moveTo>
                    <a:cubicBezTo>
                      <a:pt x="13" y="5"/>
                      <a:pt x="17" y="4"/>
                      <a:pt x="21" y="3"/>
                    </a:cubicBezTo>
                    <a:cubicBezTo>
                      <a:pt x="31" y="0"/>
                      <a:pt x="41" y="0"/>
                      <a:pt x="51" y="0"/>
                    </a:cubicBezTo>
                    <a:cubicBezTo>
                      <a:pt x="61" y="2"/>
                      <a:pt x="69" y="2"/>
                      <a:pt x="80" y="6"/>
                    </a:cubicBezTo>
                    <a:cubicBezTo>
                      <a:pt x="88" y="10"/>
                      <a:pt x="95" y="19"/>
                      <a:pt x="91" y="29"/>
                    </a:cubicBezTo>
                    <a:cubicBezTo>
                      <a:pt x="91" y="40"/>
                      <a:pt x="80" y="48"/>
                      <a:pt x="69" y="48"/>
                    </a:cubicBezTo>
                    <a:lnTo>
                      <a:pt x="64" y="48"/>
                    </a:lnTo>
                    <a:cubicBezTo>
                      <a:pt x="59" y="46"/>
                      <a:pt x="51" y="44"/>
                      <a:pt x="44" y="44"/>
                    </a:cubicBezTo>
                    <a:cubicBezTo>
                      <a:pt x="38" y="44"/>
                      <a:pt x="30" y="43"/>
                      <a:pt x="23" y="43"/>
                    </a:cubicBezTo>
                    <a:lnTo>
                      <a:pt x="2" y="43"/>
                    </a:lnTo>
                    <a:lnTo>
                      <a:pt x="0" y="43"/>
                    </a:lnTo>
                    <a:cubicBezTo>
                      <a:pt x="3" y="29"/>
                      <a:pt x="6" y="17"/>
                      <a:pt x="9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5" name="Google Shape;2555;p74"/>
              <p:cNvSpPr/>
              <p:nvPr/>
            </p:nvSpPr>
            <p:spPr>
              <a:xfrm>
                <a:off x="8089875" y="1936735"/>
                <a:ext cx="82828" cy="75624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27" extrusionOk="0">
                    <a:moveTo>
                      <a:pt x="130" y="82"/>
                    </a:moveTo>
                    <a:cubicBezTo>
                      <a:pt x="111" y="104"/>
                      <a:pt x="76" y="133"/>
                      <a:pt x="29" y="126"/>
                    </a:cubicBezTo>
                    <a:cubicBezTo>
                      <a:pt x="19" y="125"/>
                      <a:pt x="9" y="123"/>
                      <a:pt x="1" y="120"/>
                    </a:cubicBezTo>
                    <a:cubicBezTo>
                      <a:pt x="-1" y="70"/>
                      <a:pt x="2" y="30"/>
                      <a:pt x="5" y="3"/>
                    </a:cubicBezTo>
                    <a:cubicBezTo>
                      <a:pt x="69" y="-11"/>
                      <a:pt x="121" y="34"/>
                      <a:pt x="139" y="53"/>
                    </a:cubicBezTo>
                    <a:cubicBezTo>
                      <a:pt x="136" y="64"/>
                      <a:pt x="133" y="73"/>
                      <a:pt x="130" y="8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700" rIns="90000" bIns="7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6" name="Google Shape;2556;p74"/>
              <p:cNvSpPr/>
              <p:nvPr/>
            </p:nvSpPr>
            <p:spPr>
              <a:xfrm>
                <a:off x="8089875" y="1939136"/>
                <a:ext cx="45015" cy="73223"/>
              </a:xfrm>
              <a:custGeom>
                <a:avLst/>
                <a:gdLst/>
                <a:ahLst/>
                <a:cxnLst/>
                <a:rect l="l" t="t" r="r" b="b"/>
                <a:pathLst>
                  <a:path w="76" h="123" extrusionOk="0">
                    <a:moveTo>
                      <a:pt x="29" y="122"/>
                    </a:moveTo>
                    <a:cubicBezTo>
                      <a:pt x="19" y="121"/>
                      <a:pt x="9" y="119"/>
                      <a:pt x="1" y="116"/>
                    </a:cubicBezTo>
                    <a:cubicBezTo>
                      <a:pt x="-1" y="67"/>
                      <a:pt x="2" y="28"/>
                      <a:pt x="5" y="1"/>
                    </a:cubicBezTo>
                    <a:cubicBezTo>
                      <a:pt x="10" y="0"/>
                      <a:pt x="14" y="0"/>
                      <a:pt x="19" y="0"/>
                    </a:cubicBezTo>
                    <a:cubicBezTo>
                      <a:pt x="53" y="3"/>
                      <a:pt x="79" y="37"/>
                      <a:pt x="75" y="75"/>
                    </a:cubicBezTo>
                    <a:cubicBezTo>
                      <a:pt x="73" y="95"/>
                      <a:pt x="63" y="112"/>
                      <a:pt x="49" y="123"/>
                    </a:cubicBezTo>
                    <a:cubicBezTo>
                      <a:pt x="43" y="123"/>
                      <a:pt x="36" y="123"/>
                      <a:pt x="29" y="1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7" name="Google Shape;2557;p74"/>
              <p:cNvSpPr/>
              <p:nvPr/>
            </p:nvSpPr>
            <p:spPr>
              <a:xfrm>
                <a:off x="8093476" y="1931333"/>
                <a:ext cx="79826" cy="3421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58" fill="none" extrusionOk="0">
                    <a:moveTo>
                      <a:pt x="0" y="4"/>
                    </a:moveTo>
                    <a:cubicBezTo>
                      <a:pt x="37" y="-6"/>
                      <a:pt x="84" y="2"/>
                      <a:pt x="134" y="58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4675" tIns="0" rIns="946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8" name="Google Shape;2558;p74"/>
              <p:cNvSpPr/>
              <p:nvPr/>
            </p:nvSpPr>
            <p:spPr>
              <a:xfrm>
                <a:off x="8217717" y="1949939"/>
                <a:ext cx="131443" cy="7562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27" extrusionOk="0">
                    <a:moveTo>
                      <a:pt x="220" y="60"/>
                    </a:moveTo>
                    <a:cubicBezTo>
                      <a:pt x="220" y="60"/>
                      <a:pt x="114" y="-70"/>
                      <a:pt x="0" y="52"/>
                    </a:cubicBezTo>
                    <a:cubicBezTo>
                      <a:pt x="0" y="52"/>
                      <a:pt x="29" y="117"/>
                      <a:pt x="102" y="126"/>
                    </a:cubicBezTo>
                    <a:cubicBezTo>
                      <a:pt x="174" y="136"/>
                      <a:pt x="220" y="60"/>
                      <a:pt x="220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700" rIns="90000" bIns="7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9" name="Google Shape;2559;p74"/>
              <p:cNvSpPr/>
              <p:nvPr/>
            </p:nvSpPr>
            <p:spPr>
              <a:xfrm>
                <a:off x="8217717" y="1951140"/>
                <a:ext cx="80427" cy="74424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25" extrusionOk="0">
                    <a:moveTo>
                      <a:pt x="0" y="50"/>
                    </a:moveTo>
                    <a:cubicBezTo>
                      <a:pt x="28" y="20"/>
                      <a:pt x="56" y="5"/>
                      <a:pt x="82" y="0"/>
                    </a:cubicBezTo>
                    <a:cubicBezTo>
                      <a:pt x="120" y="9"/>
                      <a:pt x="144" y="47"/>
                      <a:pt x="132" y="86"/>
                    </a:cubicBezTo>
                    <a:cubicBezTo>
                      <a:pt x="127" y="102"/>
                      <a:pt x="116" y="116"/>
                      <a:pt x="102" y="125"/>
                    </a:cubicBezTo>
                    <a:cubicBezTo>
                      <a:pt x="29" y="115"/>
                      <a:pt x="0" y="50"/>
                      <a:pt x="0" y="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0" name="Google Shape;2560;p74"/>
              <p:cNvSpPr/>
              <p:nvPr/>
            </p:nvSpPr>
            <p:spPr>
              <a:xfrm>
                <a:off x="8214116" y="1937935"/>
                <a:ext cx="153651" cy="51617"/>
              </a:xfrm>
              <a:custGeom>
                <a:avLst/>
                <a:gdLst/>
                <a:ahLst/>
                <a:cxnLst/>
                <a:rect l="l" t="t" r="r" b="b"/>
                <a:pathLst>
                  <a:path w="257" h="87" extrusionOk="0">
                    <a:moveTo>
                      <a:pt x="1" y="66"/>
                    </a:moveTo>
                    <a:cubicBezTo>
                      <a:pt x="60" y="-24"/>
                      <a:pt x="163" y="-20"/>
                      <a:pt x="226" y="60"/>
                    </a:cubicBezTo>
                    <a:cubicBezTo>
                      <a:pt x="233" y="51"/>
                      <a:pt x="241" y="41"/>
                      <a:pt x="248" y="32"/>
                    </a:cubicBezTo>
                    <a:cubicBezTo>
                      <a:pt x="252" y="28"/>
                      <a:pt x="258" y="32"/>
                      <a:pt x="257" y="37"/>
                    </a:cubicBezTo>
                    <a:cubicBezTo>
                      <a:pt x="250" y="51"/>
                      <a:pt x="242" y="67"/>
                      <a:pt x="234" y="81"/>
                    </a:cubicBezTo>
                    <a:cubicBezTo>
                      <a:pt x="231" y="88"/>
                      <a:pt x="222" y="88"/>
                      <a:pt x="217" y="81"/>
                    </a:cubicBezTo>
                    <a:cubicBezTo>
                      <a:pt x="149" y="9"/>
                      <a:pt x="84" y="1"/>
                      <a:pt x="9" y="70"/>
                    </a:cubicBezTo>
                    <a:cubicBezTo>
                      <a:pt x="6" y="77"/>
                      <a:pt x="-2" y="70"/>
                      <a:pt x="1" y="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1" name="Google Shape;2561;p74"/>
              <p:cNvSpPr/>
              <p:nvPr/>
            </p:nvSpPr>
            <p:spPr>
              <a:xfrm>
                <a:off x="8265733" y="2165408"/>
                <a:ext cx="66622" cy="66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11" extrusionOk="0">
                    <a:moveTo>
                      <a:pt x="21" y="24"/>
                    </a:moveTo>
                    <a:lnTo>
                      <a:pt x="112" y="0"/>
                    </a:lnTo>
                    <a:lnTo>
                      <a:pt x="0" y="111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2" name="Google Shape;2562;p74"/>
              <p:cNvSpPr/>
              <p:nvPr/>
            </p:nvSpPr>
            <p:spPr>
              <a:xfrm>
                <a:off x="8133689" y="2074179"/>
                <a:ext cx="99033" cy="60019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01" extrusionOk="0">
                    <a:moveTo>
                      <a:pt x="0" y="0"/>
                    </a:moveTo>
                    <a:cubicBezTo>
                      <a:pt x="0" y="0"/>
                      <a:pt x="67" y="8"/>
                      <a:pt x="166" y="0"/>
                    </a:cubicBezTo>
                    <a:cubicBezTo>
                      <a:pt x="166" y="0"/>
                      <a:pt x="171" y="101"/>
                      <a:pt x="80" y="101"/>
                    </a:cubicBezTo>
                    <a:cubicBezTo>
                      <a:pt x="10" y="10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3" name="Google Shape;2563;p74"/>
              <p:cNvSpPr/>
              <p:nvPr/>
            </p:nvSpPr>
            <p:spPr>
              <a:xfrm>
                <a:off x="8166700" y="2102388"/>
                <a:ext cx="61220" cy="33611"/>
              </a:xfrm>
              <a:custGeom>
                <a:avLst/>
                <a:gdLst/>
                <a:ahLst/>
                <a:cxnLst/>
                <a:rect l="l" t="t" r="r" b="b"/>
                <a:pathLst>
                  <a:path w="103" h="57" extrusionOk="0">
                    <a:moveTo>
                      <a:pt x="103" y="0"/>
                    </a:moveTo>
                    <a:cubicBezTo>
                      <a:pt x="103" y="0"/>
                      <a:pt x="49" y="-3"/>
                      <a:pt x="7" y="27"/>
                    </a:cubicBezTo>
                    <a:cubicBezTo>
                      <a:pt x="-5" y="37"/>
                      <a:pt x="0" y="54"/>
                      <a:pt x="15" y="56"/>
                    </a:cubicBezTo>
                    <a:cubicBezTo>
                      <a:pt x="26" y="57"/>
                      <a:pt x="41" y="56"/>
                      <a:pt x="59" y="50"/>
                    </a:cubicBezTo>
                    <a:cubicBezTo>
                      <a:pt x="60" y="50"/>
                      <a:pt x="93" y="35"/>
                      <a:pt x="1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4" name="Google Shape;2564;p74"/>
              <p:cNvSpPr/>
              <p:nvPr/>
            </p:nvSpPr>
            <p:spPr>
              <a:xfrm>
                <a:off x="8133689" y="2074179"/>
                <a:ext cx="99033" cy="1560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7" extrusionOk="0">
                    <a:moveTo>
                      <a:pt x="0" y="0"/>
                    </a:moveTo>
                    <a:cubicBezTo>
                      <a:pt x="0" y="0"/>
                      <a:pt x="63" y="59"/>
                      <a:pt x="1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565" name="Google Shape;2565;p74"/>
              <p:cNvCxnSpPr/>
              <p:nvPr/>
            </p:nvCxnSpPr>
            <p:spPr>
              <a:xfrm rot="10800000">
                <a:off x="8473109" y="2041771"/>
                <a:ext cx="21900" cy="66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66" name="Google Shape;2566;p74"/>
              <p:cNvSpPr/>
              <p:nvPr/>
            </p:nvSpPr>
            <p:spPr>
              <a:xfrm>
                <a:off x="8144493" y="1954741"/>
                <a:ext cx="31810" cy="786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132" fill="none" extrusionOk="0">
                    <a:moveTo>
                      <a:pt x="54" y="0"/>
                    </a:moveTo>
                    <a:cubicBezTo>
                      <a:pt x="39" y="66"/>
                      <a:pt x="11" y="85"/>
                      <a:pt x="11" y="85"/>
                    </a:cubicBezTo>
                    <a:cubicBezTo>
                      <a:pt x="11" y="85"/>
                      <a:pt x="-5" y="98"/>
                      <a:pt x="1" y="113"/>
                    </a:cubicBezTo>
                    <a:cubicBezTo>
                      <a:pt x="8" y="129"/>
                      <a:pt x="18" y="123"/>
                      <a:pt x="32" y="132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1425" rIns="91075" bIns="142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7" name="Google Shape;2567;p74"/>
              <p:cNvSpPr/>
              <p:nvPr/>
            </p:nvSpPr>
            <p:spPr>
              <a:xfrm>
                <a:off x="8184706" y="2027964"/>
                <a:ext cx="7803" cy="3001"/>
              </a:xfrm>
              <a:custGeom>
                <a:avLst/>
                <a:gdLst/>
                <a:ahLst/>
                <a:cxnLst/>
                <a:rect l="l" t="t" r="r" b="b"/>
                <a:pathLst>
                  <a:path w="14" h="6" fill="none" extrusionOk="0">
                    <a:moveTo>
                      <a:pt x="0" y="1"/>
                    </a:moveTo>
                    <a:cubicBezTo>
                      <a:pt x="0" y="1"/>
                      <a:pt x="3" y="-1"/>
                      <a:pt x="6" y="1"/>
                    </a:cubicBezTo>
                    <a:cubicBezTo>
                      <a:pt x="11" y="3"/>
                      <a:pt x="14" y="6"/>
                      <a:pt x="14" y="6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8" name="Google Shape;2568;p74"/>
              <p:cNvSpPr/>
              <p:nvPr/>
            </p:nvSpPr>
            <p:spPr>
              <a:xfrm>
                <a:off x="8203912" y="2009358"/>
                <a:ext cx="6002" cy="24008"/>
              </a:xfrm>
              <a:custGeom>
                <a:avLst/>
                <a:gdLst/>
                <a:ahLst/>
                <a:cxnLst/>
                <a:rect l="l" t="t" r="r" b="b"/>
                <a:pathLst>
                  <a:path w="11" h="41" fill="none" extrusionOk="0">
                    <a:moveTo>
                      <a:pt x="0" y="0"/>
                    </a:moveTo>
                    <a:cubicBezTo>
                      <a:pt x="0" y="0"/>
                      <a:pt x="23" y="16"/>
                      <a:pt x="3" y="4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9" name="Google Shape;2569;p74"/>
              <p:cNvSpPr/>
              <p:nvPr/>
            </p:nvSpPr>
            <p:spPr>
              <a:xfrm>
                <a:off x="8082672" y="1682254"/>
                <a:ext cx="566589" cy="475951"/>
              </a:xfrm>
              <a:custGeom>
                <a:avLst/>
                <a:gdLst/>
                <a:ahLst/>
                <a:cxnLst/>
                <a:rect l="l" t="t" r="r" b="b"/>
                <a:pathLst>
                  <a:path w="945" h="794" extrusionOk="0">
                    <a:moveTo>
                      <a:pt x="214" y="197"/>
                    </a:moveTo>
                    <a:cubicBezTo>
                      <a:pt x="214" y="197"/>
                      <a:pt x="69" y="259"/>
                      <a:pt x="13" y="461"/>
                    </a:cubicBezTo>
                    <a:cubicBezTo>
                      <a:pt x="13" y="461"/>
                      <a:pt x="-57" y="219"/>
                      <a:pt x="129" y="80"/>
                    </a:cubicBezTo>
                    <a:cubicBezTo>
                      <a:pt x="314" y="-59"/>
                      <a:pt x="419" y="24"/>
                      <a:pt x="419" y="24"/>
                    </a:cubicBezTo>
                    <a:cubicBezTo>
                      <a:pt x="419" y="24"/>
                      <a:pt x="780" y="-94"/>
                      <a:pt x="900" y="254"/>
                    </a:cubicBezTo>
                    <a:cubicBezTo>
                      <a:pt x="1022" y="602"/>
                      <a:pt x="878" y="723"/>
                      <a:pt x="699" y="794"/>
                    </a:cubicBezTo>
                    <a:lnTo>
                      <a:pt x="689" y="610"/>
                    </a:lnTo>
                    <a:cubicBezTo>
                      <a:pt x="689" y="610"/>
                      <a:pt x="772" y="636"/>
                      <a:pt x="772" y="510"/>
                    </a:cubicBezTo>
                    <a:cubicBezTo>
                      <a:pt x="772" y="419"/>
                      <a:pt x="716" y="397"/>
                      <a:pt x="672" y="408"/>
                    </a:cubicBezTo>
                    <a:cubicBezTo>
                      <a:pt x="672" y="408"/>
                      <a:pt x="635" y="412"/>
                      <a:pt x="627" y="457"/>
                    </a:cubicBezTo>
                    <a:cubicBezTo>
                      <a:pt x="622" y="479"/>
                      <a:pt x="625" y="482"/>
                      <a:pt x="604" y="476"/>
                    </a:cubicBezTo>
                    <a:cubicBezTo>
                      <a:pt x="458" y="438"/>
                      <a:pt x="350" y="349"/>
                      <a:pt x="214" y="19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0" name="Google Shape;2570;p74"/>
              <p:cNvSpPr/>
              <p:nvPr/>
            </p:nvSpPr>
            <p:spPr>
              <a:xfrm>
                <a:off x="8094676" y="2071178"/>
                <a:ext cx="118239" cy="119438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00" fill="none" extrusionOk="0">
                    <a:moveTo>
                      <a:pt x="0" y="0"/>
                    </a:moveTo>
                    <a:cubicBezTo>
                      <a:pt x="0" y="0"/>
                      <a:pt x="1" y="187"/>
                      <a:pt x="198" y="20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25900" rIns="91075" bIns="259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1" name="Google Shape;2571;p74"/>
              <p:cNvSpPr/>
              <p:nvPr/>
            </p:nvSpPr>
            <p:spPr>
              <a:xfrm>
                <a:off x="7715951" y="2118593"/>
                <a:ext cx="1458485" cy="1104956"/>
              </a:xfrm>
              <a:custGeom>
                <a:avLst/>
                <a:gdLst/>
                <a:ahLst/>
                <a:cxnLst/>
                <a:rect l="l" t="t" r="r" b="b"/>
                <a:pathLst>
                  <a:path w="2431" h="1842" extrusionOk="0">
                    <a:moveTo>
                      <a:pt x="1404" y="363"/>
                    </a:moveTo>
                    <a:cubicBezTo>
                      <a:pt x="1404" y="363"/>
                      <a:pt x="1936" y="379"/>
                      <a:pt x="2216" y="874"/>
                    </a:cubicBezTo>
                    <a:cubicBezTo>
                      <a:pt x="2579" y="1517"/>
                      <a:pt x="2533" y="1886"/>
                      <a:pt x="1687" y="1837"/>
                    </a:cubicBezTo>
                    <a:cubicBezTo>
                      <a:pt x="1679" y="1837"/>
                      <a:pt x="1651" y="1629"/>
                      <a:pt x="1687" y="1462"/>
                    </a:cubicBezTo>
                    <a:cubicBezTo>
                      <a:pt x="1694" y="1435"/>
                      <a:pt x="1832" y="1379"/>
                      <a:pt x="1832" y="1379"/>
                    </a:cubicBezTo>
                    <a:cubicBezTo>
                      <a:pt x="1786" y="1308"/>
                      <a:pt x="1692" y="1173"/>
                      <a:pt x="1687" y="1173"/>
                    </a:cubicBezTo>
                    <a:cubicBezTo>
                      <a:pt x="1674" y="1172"/>
                      <a:pt x="1581" y="1724"/>
                      <a:pt x="1568" y="1724"/>
                    </a:cubicBezTo>
                    <a:lnTo>
                      <a:pt x="602" y="1723"/>
                    </a:lnTo>
                    <a:cubicBezTo>
                      <a:pt x="602" y="1723"/>
                      <a:pt x="575" y="1384"/>
                      <a:pt x="515" y="1205"/>
                    </a:cubicBezTo>
                    <a:cubicBezTo>
                      <a:pt x="497" y="1153"/>
                      <a:pt x="484" y="1115"/>
                      <a:pt x="476" y="1101"/>
                    </a:cubicBezTo>
                    <a:cubicBezTo>
                      <a:pt x="476" y="1101"/>
                      <a:pt x="-69" y="1469"/>
                      <a:pt x="7" y="779"/>
                    </a:cubicBezTo>
                    <a:cubicBezTo>
                      <a:pt x="64" y="263"/>
                      <a:pt x="379" y="0"/>
                      <a:pt x="379" y="0"/>
                    </a:cubicBezTo>
                    <a:cubicBezTo>
                      <a:pt x="379" y="0"/>
                      <a:pt x="522" y="48"/>
                      <a:pt x="670" y="130"/>
                    </a:cubicBezTo>
                    <a:cubicBezTo>
                      <a:pt x="670" y="130"/>
                      <a:pt x="665" y="246"/>
                      <a:pt x="670" y="342"/>
                    </a:cubicBezTo>
                    <a:cubicBezTo>
                      <a:pt x="670" y="342"/>
                      <a:pt x="792" y="349"/>
                      <a:pt x="854" y="352"/>
                    </a:cubicBezTo>
                    <a:cubicBezTo>
                      <a:pt x="854" y="352"/>
                      <a:pt x="777" y="169"/>
                      <a:pt x="896" y="151"/>
                    </a:cubicBezTo>
                    <a:cubicBezTo>
                      <a:pt x="1015" y="134"/>
                      <a:pt x="1210" y="162"/>
                      <a:pt x="1313" y="149"/>
                    </a:cubicBezTo>
                    <a:cubicBezTo>
                      <a:pt x="1412" y="137"/>
                      <a:pt x="1409" y="216"/>
                      <a:pt x="1404" y="3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2" name="Google Shape;2572;p74"/>
              <p:cNvSpPr/>
              <p:nvPr/>
            </p:nvSpPr>
            <p:spPr>
              <a:xfrm>
                <a:off x="8374969" y="2707981"/>
                <a:ext cx="16806" cy="16205"/>
              </a:xfrm>
              <a:custGeom>
                <a:avLst/>
                <a:gdLst/>
                <a:ahLst/>
                <a:cxnLst/>
                <a:rect l="l" t="t" r="r" b="b"/>
                <a:pathLst>
                  <a:path w="29" h="28" extrusionOk="0">
                    <a:moveTo>
                      <a:pt x="29" y="14"/>
                    </a:moveTo>
                    <a:cubicBezTo>
                      <a:pt x="29" y="22"/>
                      <a:pt x="24" y="28"/>
                      <a:pt x="15" y="28"/>
                    </a:cubicBezTo>
                    <a:cubicBezTo>
                      <a:pt x="7" y="28"/>
                      <a:pt x="0" y="22"/>
                      <a:pt x="0" y="14"/>
                    </a:cubicBezTo>
                    <a:cubicBezTo>
                      <a:pt x="0" y="6"/>
                      <a:pt x="7" y="0"/>
                      <a:pt x="15" y="0"/>
                    </a:cubicBezTo>
                    <a:cubicBezTo>
                      <a:pt x="24" y="0"/>
                      <a:pt x="29" y="6"/>
                      <a:pt x="29" y="14"/>
                    </a:cubicBezTo>
                    <a:close/>
                  </a:path>
                </a:pathLst>
              </a:custGeom>
              <a:solidFill>
                <a:srgbClr val="FFCB17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3" name="Google Shape;2573;p74"/>
              <p:cNvSpPr/>
              <p:nvPr/>
            </p:nvSpPr>
            <p:spPr>
              <a:xfrm>
                <a:off x="8173902" y="2707981"/>
                <a:ext cx="16806" cy="16205"/>
              </a:xfrm>
              <a:custGeom>
                <a:avLst/>
                <a:gdLst/>
                <a:ahLst/>
                <a:cxnLst/>
                <a:rect l="l" t="t" r="r" b="b"/>
                <a:pathLst>
                  <a:path w="29" h="28" extrusionOk="0">
                    <a:moveTo>
                      <a:pt x="29" y="14"/>
                    </a:moveTo>
                    <a:cubicBezTo>
                      <a:pt x="29" y="22"/>
                      <a:pt x="22" y="28"/>
                      <a:pt x="14" y="28"/>
                    </a:cubicBezTo>
                    <a:cubicBezTo>
                      <a:pt x="6" y="28"/>
                      <a:pt x="0" y="22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2" y="0"/>
                      <a:pt x="29" y="6"/>
                      <a:pt x="29" y="14"/>
                    </a:cubicBezTo>
                    <a:close/>
                  </a:path>
                </a:pathLst>
              </a:custGeom>
              <a:solidFill>
                <a:srgbClr val="FFCB17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4" name="Google Shape;2574;p74"/>
              <p:cNvSpPr/>
              <p:nvPr/>
            </p:nvSpPr>
            <p:spPr>
              <a:xfrm>
                <a:off x="8474602" y="2843624"/>
                <a:ext cx="16806" cy="16805"/>
              </a:xfrm>
              <a:custGeom>
                <a:avLst/>
                <a:gdLst/>
                <a:ahLst/>
                <a:cxnLst/>
                <a:rect l="l" t="t" r="r" b="b"/>
                <a:pathLst>
                  <a:path w="29" h="29" extrusionOk="0">
                    <a:moveTo>
                      <a:pt x="29" y="15"/>
                    </a:moveTo>
                    <a:cubicBezTo>
                      <a:pt x="29" y="22"/>
                      <a:pt x="24" y="29"/>
                      <a:pt x="15" y="29"/>
                    </a:cubicBezTo>
                    <a:cubicBezTo>
                      <a:pt x="7" y="29"/>
                      <a:pt x="0" y="23"/>
                      <a:pt x="0" y="15"/>
                    </a:cubicBezTo>
                    <a:cubicBezTo>
                      <a:pt x="0" y="8"/>
                      <a:pt x="6" y="0"/>
                      <a:pt x="15" y="0"/>
                    </a:cubicBezTo>
                    <a:cubicBezTo>
                      <a:pt x="23" y="0"/>
                      <a:pt x="29" y="7"/>
                      <a:pt x="29" y="15"/>
                    </a:cubicBezTo>
                    <a:close/>
                  </a:path>
                </a:pathLst>
              </a:custGeom>
              <a:solidFill>
                <a:srgbClr val="FFCB17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5" name="Google Shape;2575;p74"/>
              <p:cNvSpPr/>
              <p:nvPr/>
            </p:nvSpPr>
            <p:spPr>
              <a:xfrm>
                <a:off x="8274136" y="2843624"/>
                <a:ext cx="17406" cy="16805"/>
              </a:xfrm>
              <a:custGeom>
                <a:avLst/>
                <a:gdLst/>
                <a:ahLst/>
                <a:cxnLst/>
                <a:rect l="l" t="t" r="r" b="b"/>
                <a:pathLst>
                  <a:path w="30" h="29" extrusionOk="0">
                    <a:moveTo>
                      <a:pt x="30" y="15"/>
                    </a:moveTo>
                    <a:cubicBezTo>
                      <a:pt x="30" y="22"/>
                      <a:pt x="23" y="29"/>
                      <a:pt x="15" y="29"/>
                    </a:cubicBezTo>
                    <a:cubicBezTo>
                      <a:pt x="7" y="29"/>
                      <a:pt x="0" y="23"/>
                      <a:pt x="0" y="15"/>
                    </a:cubicBezTo>
                    <a:cubicBezTo>
                      <a:pt x="0" y="8"/>
                      <a:pt x="7" y="0"/>
                      <a:pt x="15" y="0"/>
                    </a:cubicBezTo>
                    <a:cubicBezTo>
                      <a:pt x="23" y="0"/>
                      <a:pt x="30" y="7"/>
                      <a:pt x="30" y="15"/>
                    </a:cubicBezTo>
                    <a:close/>
                  </a:path>
                </a:pathLst>
              </a:custGeom>
              <a:solidFill>
                <a:srgbClr val="FFCB17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6" name="Google Shape;2576;p74"/>
              <p:cNvSpPr/>
              <p:nvPr/>
            </p:nvSpPr>
            <p:spPr>
              <a:xfrm>
                <a:off x="8575435" y="2979867"/>
                <a:ext cx="16806" cy="16205"/>
              </a:xfrm>
              <a:custGeom>
                <a:avLst/>
                <a:gdLst/>
                <a:ahLst/>
                <a:cxnLst/>
                <a:rect l="l" t="t" r="r" b="b"/>
                <a:pathLst>
                  <a:path w="29" h="28" extrusionOk="0">
                    <a:moveTo>
                      <a:pt x="29" y="14"/>
                    </a:moveTo>
                    <a:cubicBezTo>
                      <a:pt x="29" y="16"/>
                      <a:pt x="28" y="19"/>
                      <a:pt x="27" y="21"/>
                    </a:cubicBezTo>
                    <a:cubicBezTo>
                      <a:pt x="26" y="23"/>
                      <a:pt x="25" y="25"/>
                      <a:pt x="22" y="26"/>
                    </a:cubicBezTo>
                    <a:cubicBezTo>
                      <a:pt x="20" y="27"/>
                      <a:pt x="17" y="28"/>
                      <a:pt x="14" y="28"/>
                    </a:cubicBezTo>
                    <a:cubicBezTo>
                      <a:pt x="12" y="28"/>
                      <a:pt x="9" y="27"/>
                      <a:pt x="7" y="26"/>
                    </a:cubicBezTo>
                    <a:cubicBezTo>
                      <a:pt x="5" y="25"/>
                      <a:pt x="4" y="23"/>
                      <a:pt x="2" y="21"/>
                    </a:cubicBezTo>
                    <a:cubicBezTo>
                      <a:pt x="1" y="19"/>
                      <a:pt x="0" y="16"/>
                      <a:pt x="0" y="14"/>
                    </a:cubicBezTo>
                    <a:cubicBezTo>
                      <a:pt x="0" y="11"/>
                      <a:pt x="0" y="9"/>
                      <a:pt x="2" y="7"/>
                    </a:cubicBezTo>
                    <a:cubicBezTo>
                      <a:pt x="3" y="5"/>
                      <a:pt x="5" y="4"/>
                      <a:pt x="7" y="2"/>
                    </a:cubicBezTo>
                    <a:cubicBezTo>
                      <a:pt x="9" y="1"/>
                      <a:pt x="12" y="0"/>
                      <a:pt x="14" y="0"/>
                    </a:cubicBezTo>
                    <a:cubicBezTo>
                      <a:pt x="17" y="0"/>
                      <a:pt x="20" y="1"/>
                      <a:pt x="22" y="2"/>
                    </a:cubicBezTo>
                    <a:cubicBezTo>
                      <a:pt x="25" y="4"/>
                      <a:pt x="26" y="5"/>
                      <a:pt x="27" y="7"/>
                    </a:cubicBezTo>
                    <a:cubicBezTo>
                      <a:pt x="28" y="9"/>
                      <a:pt x="29" y="11"/>
                      <a:pt x="29" y="14"/>
                    </a:cubicBezTo>
                    <a:close/>
                  </a:path>
                </a:pathLst>
              </a:custGeom>
              <a:solidFill>
                <a:srgbClr val="FFCB17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7" name="Google Shape;2577;p74"/>
              <p:cNvSpPr/>
              <p:nvPr/>
            </p:nvSpPr>
            <p:spPr>
              <a:xfrm>
                <a:off x="8374969" y="2979867"/>
                <a:ext cx="16806" cy="16205"/>
              </a:xfrm>
              <a:custGeom>
                <a:avLst/>
                <a:gdLst/>
                <a:ahLst/>
                <a:cxnLst/>
                <a:rect l="l" t="t" r="r" b="b"/>
                <a:pathLst>
                  <a:path w="29" h="28" extrusionOk="0">
                    <a:moveTo>
                      <a:pt x="29" y="14"/>
                    </a:moveTo>
                    <a:cubicBezTo>
                      <a:pt x="29" y="22"/>
                      <a:pt x="24" y="28"/>
                      <a:pt x="15" y="28"/>
                    </a:cubicBezTo>
                    <a:cubicBezTo>
                      <a:pt x="7" y="28"/>
                      <a:pt x="0" y="22"/>
                      <a:pt x="0" y="14"/>
                    </a:cubicBezTo>
                    <a:cubicBezTo>
                      <a:pt x="0" y="6"/>
                      <a:pt x="7" y="0"/>
                      <a:pt x="15" y="0"/>
                    </a:cubicBezTo>
                    <a:cubicBezTo>
                      <a:pt x="24" y="0"/>
                      <a:pt x="29" y="6"/>
                      <a:pt x="29" y="14"/>
                    </a:cubicBezTo>
                    <a:close/>
                  </a:path>
                </a:pathLst>
              </a:custGeom>
              <a:solidFill>
                <a:srgbClr val="FFCB17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8" name="Google Shape;2578;p74"/>
              <p:cNvSpPr/>
              <p:nvPr/>
            </p:nvSpPr>
            <p:spPr>
              <a:xfrm>
                <a:off x="8173902" y="2979867"/>
                <a:ext cx="16806" cy="16205"/>
              </a:xfrm>
              <a:custGeom>
                <a:avLst/>
                <a:gdLst/>
                <a:ahLst/>
                <a:cxnLst/>
                <a:rect l="l" t="t" r="r" b="b"/>
                <a:pathLst>
                  <a:path w="29" h="28" extrusionOk="0">
                    <a:moveTo>
                      <a:pt x="29" y="14"/>
                    </a:moveTo>
                    <a:cubicBezTo>
                      <a:pt x="29" y="22"/>
                      <a:pt x="22" y="28"/>
                      <a:pt x="14" y="28"/>
                    </a:cubicBezTo>
                    <a:cubicBezTo>
                      <a:pt x="6" y="28"/>
                      <a:pt x="0" y="22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2" y="0"/>
                      <a:pt x="29" y="6"/>
                      <a:pt x="29" y="14"/>
                    </a:cubicBezTo>
                    <a:close/>
                  </a:path>
                </a:pathLst>
              </a:custGeom>
              <a:solidFill>
                <a:srgbClr val="FFCB17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9" name="Google Shape;2579;p74"/>
              <p:cNvSpPr/>
              <p:nvPr/>
            </p:nvSpPr>
            <p:spPr>
              <a:xfrm>
                <a:off x="8474602" y="3115510"/>
                <a:ext cx="16806" cy="16805"/>
              </a:xfrm>
              <a:custGeom>
                <a:avLst/>
                <a:gdLst/>
                <a:ahLst/>
                <a:cxnLst/>
                <a:rect l="l" t="t" r="r" b="b"/>
                <a:pathLst>
                  <a:path w="29" h="29" extrusionOk="0">
                    <a:moveTo>
                      <a:pt x="29" y="14"/>
                    </a:moveTo>
                    <a:cubicBezTo>
                      <a:pt x="29" y="22"/>
                      <a:pt x="24" y="29"/>
                      <a:pt x="15" y="29"/>
                    </a:cubicBezTo>
                    <a:cubicBezTo>
                      <a:pt x="7" y="29"/>
                      <a:pt x="0" y="22"/>
                      <a:pt x="0" y="14"/>
                    </a:cubicBezTo>
                    <a:cubicBezTo>
                      <a:pt x="0" y="6"/>
                      <a:pt x="7" y="0"/>
                      <a:pt x="15" y="0"/>
                    </a:cubicBezTo>
                    <a:cubicBezTo>
                      <a:pt x="24" y="0"/>
                      <a:pt x="29" y="6"/>
                      <a:pt x="29" y="14"/>
                    </a:cubicBezTo>
                    <a:close/>
                  </a:path>
                </a:pathLst>
              </a:custGeom>
              <a:solidFill>
                <a:srgbClr val="FFCB17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0" name="Google Shape;2580;p74"/>
              <p:cNvSpPr/>
              <p:nvPr/>
            </p:nvSpPr>
            <p:spPr>
              <a:xfrm>
                <a:off x="8274136" y="3115510"/>
                <a:ext cx="17406" cy="16805"/>
              </a:xfrm>
              <a:custGeom>
                <a:avLst/>
                <a:gdLst/>
                <a:ahLst/>
                <a:cxnLst/>
                <a:rect l="l" t="t" r="r" b="b"/>
                <a:pathLst>
                  <a:path w="30" h="29" extrusionOk="0">
                    <a:moveTo>
                      <a:pt x="30" y="14"/>
                    </a:moveTo>
                    <a:cubicBezTo>
                      <a:pt x="30" y="22"/>
                      <a:pt x="23" y="29"/>
                      <a:pt x="15" y="29"/>
                    </a:cubicBezTo>
                    <a:cubicBezTo>
                      <a:pt x="7" y="29"/>
                      <a:pt x="0" y="22"/>
                      <a:pt x="0" y="14"/>
                    </a:cubicBezTo>
                    <a:cubicBezTo>
                      <a:pt x="0" y="6"/>
                      <a:pt x="7" y="0"/>
                      <a:pt x="15" y="0"/>
                    </a:cubicBezTo>
                    <a:cubicBezTo>
                      <a:pt x="23" y="0"/>
                      <a:pt x="30" y="6"/>
                      <a:pt x="30" y="14"/>
                    </a:cubicBezTo>
                    <a:close/>
                  </a:path>
                </a:pathLst>
              </a:custGeom>
              <a:solidFill>
                <a:srgbClr val="FFCB17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581" name="Google Shape;2581;p74"/>
              <p:cNvGrpSpPr/>
              <p:nvPr/>
            </p:nvGrpSpPr>
            <p:grpSpPr>
              <a:xfrm>
                <a:off x="7772970" y="2165408"/>
                <a:ext cx="1320437" cy="966908"/>
                <a:chOff x="3040032" y="2959397"/>
                <a:chExt cx="2330457" cy="1706509"/>
              </a:xfrm>
            </p:grpSpPr>
            <p:sp>
              <p:nvSpPr>
                <p:cNvPr id="2582" name="Google Shape;2582;p74"/>
                <p:cNvSpPr/>
                <p:nvPr/>
              </p:nvSpPr>
              <p:spPr>
                <a:xfrm>
                  <a:off x="3393837" y="2959397"/>
                  <a:ext cx="2966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8" extrusionOk="0">
                      <a:moveTo>
                        <a:pt x="29" y="14"/>
                      </a:moveTo>
                      <a:cubicBezTo>
                        <a:pt x="29" y="22"/>
                        <a:pt x="23" y="28"/>
                        <a:pt x="15" y="28"/>
                      </a:cubicBezTo>
                      <a:cubicBezTo>
                        <a:pt x="7" y="28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3" y="2"/>
                        <a:pt x="29" y="8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3" name="Google Shape;2583;p74"/>
                <p:cNvSpPr/>
                <p:nvPr/>
              </p:nvSpPr>
              <p:spPr>
                <a:xfrm>
                  <a:off x="4278352" y="3198795"/>
                  <a:ext cx="2966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9" extrusionOk="0">
                      <a:moveTo>
                        <a:pt x="29" y="15"/>
                      </a:moveTo>
                      <a:cubicBezTo>
                        <a:pt x="29" y="22"/>
                        <a:pt x="24" y="29"/>
                        <a:pt x="15" y="29"/>
                      </a:cubicBezTo>
                      <a:cubicBezTo>
                        <a:pt x="7" y="29"/>
                        <a:pt x="0" y="23"/>
                        <a:pt x="0" y="15"/>
                      </a:cubicBezTo>
                      <a:cubicBezTo>
                        <a:pt x="0" y="8"/>
                        <a:pt x="7" y="0"/>
                        <a:pt x="15" y="0"/>
                      </a:cubicBezTo>
                      <a:cubicBezTo>
                        <a:pt x="24" y="0"/>
                        <a:pt x="29" y="7"/>
                        <a:pt x="29" y="1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4" name="Google Shape;2584;p74"/>
                <p:cNvSpPr/>
                <p:nvPr/>
              </p:nvSpPr>
              <p:spPr>
                <a:xfrm>
                  <a:off x="3924546" y="3198795"/>
                  <a:ext cx="3072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29" extrusionOk="0">
                      <a:moveTo>
                        <a:pt x="30" y="15"/>
                      </a:moveTo>
                      <a:cubicBezTo>
                        <a:pt x="30" y="22"/>
                        <a:pt x="23" y="29"/>
                        <a:pt x="15" y="29"/>
                      </a:cubicBezTo>
                      <a:cubicBezTo>
                        <a:pt x="7" y="29"/>
                        <a:pt x="0" y="23"/>
                        <a:pt x="0" y="15"/>
                      </a:cubicBezTo>
                      <a:cubicBezTo>
                        <a:pt x="0" y="8"/>
                        <a:pt x="7" y="0"/>
                        <a:pt x="15" y="0"/>
                      </a:cubicBezTo>
                      <a:cubicBezTo>
                        <a:pt x="23" y="0"/>
                        <a:pt x="30" y="7"/>
                        <a:pt x="30" y="1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5" name="Google Shape;2585;p74"/>
                <p:cNvSpPr/>
                <p:nvPr/>
              </p:nvSpPr>
              <p:spPr>
                <a:xfrm>
                  <a:off x="3571800" y="3198795"/>
                  <a:ext cx="2966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9" extrusionOk="0">
                      <a:moveTo>
                        <a:pt x="29" y="15"/>
                      </a:moveTo>
                      <a:cubicBezTo>
                        <a:pt x="29" y="22"/>
                        <a:pt x="22" y="29"/>
                        <a:pt x="14" y="29"/>
                      </a:cubicBezTo>
                      <a:cubicBezTo>
                        <a:pt x="6" y="29"/>
                        <a:pt x="0" y="23"/>
                        <a:pt x="0" y="15"/>
                      </a:cubicBezTo>
                      <a:cubicBezTo>
                        <a:pt x="0" y="8"/>
                        <a:pt x="6" y="0"/>
                        <a:pt x="14" y="0"/>
                      </a:cubicBezTo>
                      <a:cubicBezTo>
                        <a:pt x="22" y="0"/>
                        <a:pt x="29" y="7"/>
                        <a:pt x="29" y="1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6" name="Google Shape;2586;p74"/>
                <p:cNvSpPr/>
                <p:nvPr/>
              </p:nvSpPr>
              <p:spPr>
                <a:xfrm>
                  <a:off x="3215875" y="3198795"/>
                  <a:ext cx="3072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29" extrusionOk="0">
                      <a:moveTo>
                        <a:pt x="30" y="15"/>
                      </a:moveTo>
                      <a:cubicBezTo>
                        <a:pt x="30" y="22"/>
                        <a:pt x="23" y="29"/>
                        <a:pt x="15" y="29"/>
                      </a:cubicBezTo>
                      <a:cubicBezTo>
                        <a:pt x="7" y="29"/>
                        <a:pt x="0" y="23"/>
                        <a:pt x="0" y="15"/>
                      </a:cubicBezTo>
                      <a:cubicBezTo>
                        <a:pt x="0" y="8"/>
                        <a:pt x="7" y="0"/>
                        <a:pt x="15" y="0"/>
                      </a:cubicBezTo>
                      <a:cubicBezTo>
                        <a:pt x="23" y="0"/>
                        <a:pt x="30" y="7"/>
                        <a:pt x="30" y="1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7" name="Google Shape;2587;p74"/>
                <p:cNvSpPr/>
                <p:nvPr/>
              </p:nvSpPr>
              <p:spPr>
                <a:xfrm>
                  <a:off x="4809060" y="3439253"/>
                  <a:ext cx="3072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28" extrusionOk="0">
                      <a:moveTo>
                        <a:pt x="30" y="14"/>
                      </a:moveTo>
                      <a:cubicBezTo>
                        <a:pt x="30" y="22"/>
                        <a:pt x="23" y="28"/>
                        <a:pt x="15" y="28"/>
                      </a:cubicBezTo>
                      <a:cubicBezTo>
                        <a:pt x="7" y="28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3" y="0"/>
                        <a:pt x="30" y="6"/>
                        <a:pt x="30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8" name="Google Shape;2588;p74"/>
                <p:cNvSpPr/>
                <p:nvPr/>
              </p:nvSpPr>
              <p:spPr>
                <a:xfrm>
                  <a:off x="4456314" y="3439253"/>
                  <a:ext cx="2966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8" extrusionOk="0">
                      <a:moveTo>
                        <a:pt x="29" y="14"/>
                      </a:moveTo>
                      <a:cubicBezTo>
                        <a:pt x="29" y="22"/>
                        <a:pt x="22" y="28"/>
                        <a:pt x="14" y="28"/>
                      </a:cubicBezTo>
                      <a:cubicBezTo>
                        <a:pt x="6" y="28"/>
                        <a:pt x="0" y="22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9" y="6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9" name="Google Shape;2589;p74"/>
                <p:cNvSpPr/>
                <p:nvPr/>
              </p:nvSpPr>
              <p:spPr>
                <a:xfrm>
                  <a:off x="4102508" y="3439253"/>
                  <a:ext cx="2966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8" extrusionOk="0">
                      <a:moveTo>
                        <a:pt x="29" y="14"/>
                      </a:moveTo>
                      <a:cubicBezTo>
                        <a:pt x="29" y="22"/>
                        <a:pt x="24" y="28"/>
                        <a:pt x="15" y="28"/>
                      </a:cubicBezTo>
                      <a:cubicBezTo>
                        <a:pt x="7" y="28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4" y="0"/>
                        <a:pt x="29" y="6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0" name="Google Shape;2590;p74"/>
                <p:cNvSpPr/>
                <p:nvPr/>
              </p:nvSpPr>
              <p:spPr>
                <a:xfrm>
                  <a:off x="3747643" y="3439253"/>
                  <a:ext cx="2966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8" extrusionOk="0">
                      <a:moveTo>
                        <a:pt x="29" y="14"/>
                      </a:moveTo>
                      <a:cubicBezTo>
                        <a:pt x="29" y="22"/>
                        <a:pt x="22" y="28"/>
                        <a:pt x="14" y="28"/>
                      </a:cubicBezTo>
                      <a:cubicBezTo>
                        <a:pt x="6" y="28"/>
                        <a:pt x="0" y="22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9" y="6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1" name="Google Shape;2591;p74"/>
                <p:cNvSpPr/>
                <p:nvPr/>
              </p:nvSpPr>
              <p:spPr>
                <a:xfrm>
                  <a:off x="3393837" y="3439253"/>
                  <a:ext cx="2966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8" extrusionOk="0">
                      <a:moveTo>
                        <a:pt x="29" y="14"/>
                      </a:moveTo>
                      <a:cubicBezTo>
                        <a:pt x="29" y="22"/>
                        <a:pt x="23" y="28"/>
                        <a:pt x="15" y="28"/>
                      </a:cubicBezTo>
                      <a:cubicBezTo>
                        <a:pt x="7" y="28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3" y="0"/>
                        <a:pt x="29" y="6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2" name="Google Shape;2592;p74"/>
                <p:cNvSpPr/>
                <p:nvPr/>
              </p:nvSpPr>
              <p:spPr>
                <a:xfrm>
                  <a:off x="3040032" y="3439253"/>
                  <a:ext cx="3072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28" extrusionOk="0">
                      <a:moveTo>
                        <a:pt x="30" y="14"/>
                      </a:moveTo>
                      <a:cubicBezTo>
                        <a:pt x="30" y="22"/>
                        <a:pt x="23" y="28"/>
                        <a:pt x="15" y="28"/>
                      </a:cubicBezTo>
                      <a:cubicBezTo>
                        <a:pt x="7" y="28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3" y="0"/>
                        <a:pt x="30" y="6"/>
                        <a:pt x="30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3" name="Google Shape;2593;p74"/>
                <p:cNvSpPr/>
                <p:nvPr/>
              </p:nvSpPr>
              <p:spPr>
                <a:xfrm>
                  <a:off x="4987023" y="3678651"/>
                  <a:ext cx="2966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9" extrusionOk="0">
                      <a:moveTo>
                        <a:pt x="29" y="14"/>
                      </a:moveTo>
                      <a:cubicBezTo>
                        <a:pt x="29" y="22"/>
                        <a:pt x="24" y="29"/>
                        <a:pt x="15" y="29"/>
                      </a:cubicBezTo>
                      <a:cubicBezTo>
                        <a:pt x="7" y="29"/>
                        <a:pt x="0" y="22"/>
                        <a:pt x="0" y="14"/>
                      </a:cubicBezTo>
                      <a:cubicBezTo>
                        <a:pt x="0" y="6"/>
                        <a:pt x="6" y="0"/>
                        <a:pt x="15" y="0"/>
                      </a:cubicBezTo>
                      <a:cubicBezTo>
                        <a:pt x="23" y="0"/>
                        <a:pt x="29" y="6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4" name="Google Shape;2594;p74"/>
                <p:cNvSpPr/>
                <p:nvPr/>
              </p:nvSpPr>
              <p:spPr>
                <a:xfrm>
                  <a:off x="4633217" y="3678651"/>
                  <a:ext cx="3072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29" extrusionOk="0">
                      <a:moveTo>
                        <a:pt x="30" y="14"/>
                      </a:moveTo>
                      <a:cubicBezTo>
                        <a:pt x="30" y="22"/>
                        <a:pt x="23" y="29"/>
                        <a:pt x="15" y="29"/>
                      </a:cubicBezTo>
                      <a:cubicBezTo>
                        <a:pt x="7" y="29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3" y="0"/>
                        <a:pt x="30" y="6"/>
                        <a:pt x="30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5" name="Google Shape;2595;p74"/>
                <p:cNvSpPr/>
                <p:nvPr/>
              </p:nvSpPr>
              <p:spPr>
                <a:xfrm>
                  <a:off x="4278352" y="3678651"/>
                  <a:ext cx="2966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9" extrusionOk="0">
                      <a:moveTo>
                        <a:pt x="29" y="14"/>
                      </a:moveTo>
                      <a:cubicBezTo>
                        <a:pt x="29" y="22"/>
                        <a:pt x="24" y="29"/>
                        <a:pt x="15" y="29"/>
                      </a:cubicBezTo>
                      <a:cubicBezTo>
                        <a:pt x="7" y="29"/>
                        <a:pt x="0" y="22"/>
                        <a:pt x="0" y="14"/>
                      </a:cubicBezTo>
                      <a:cubicBezTo>
                        <a:pt x="0" y="6"/>
                        <a:pt x="6" y="0"/>
                        <a:pt x="15" y="0"/>
                      </a:cubicBezTo>
                      <a:cubicBezTo>
                        <a:pt x="23" y="0"/>
                        <a:pt x="29" y="6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6" name="Google Shape;2596;p74"/>
                <p:cNvSpPr/>
                <p:nvPr/>
              </p:nvSpPr>
              <p:spPr>
                <a:xfrm>
                  <a:off x="3924546" y="3678651"/>
                  <a:ext cx="3072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29" extrusionOk="0">
                      <a:moveTo>
                        <a:pt x="30" y="14"/>
                      </a:moveTo>
                      <a:cubicBezTo>
                        <a:pt x="30" y="22"/>
                        <a:pt x="23" y="29"/>
                        <a:pt x="15" y="29"/>
                      </a:cubicBezTo>
                      <a:cubicBezTo>
                        <a:pt x="7" y="29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3" y="0"/>
                        <a:pt x="30" y="6"/>
                        <a:pt x="30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7" name="Google Shape;2597;p74"/>
                <p:cNvSpPr/>
                <p:nvPr/>
              </p:nvSpPr>
              <p:spPr>
                <a:xfrm>
                  <a:off x="3571800" y="3678651"/>
                  <a:ext cx="2966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9" extrusionOk="0">
                      <a:moveTo>
                        <a:pt x="29" y="14"/>
                      </a:moveTo>
                      <a:cubicBezTo>
                        <a:pt x="29" y="22"/>
                        <a:pt x="22" y="29"/>
                        <a:pt x="14" y="29"/>
                      </a:cubicBezTo>
                      <a:cubicBezTo>
                        <a:pt x="6" y="29"/>
                        <a:pt x="0" y="22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9" y="6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8" name="Google Shape;2598;p74"/>
                <p:cNvSpPr/>
                <p:nvPr/>
              </p:nvSpPr>
              <p:spPr>
                <a:xfrm>
                  <a:off x="3215875" y="3678651"/>
                  <a:ext cx="3072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29" extrusionOk="0">
                      <a:moveTo>
                        <a:pt x="30" y="14"/>
                      </a:moveTo>
                      <a:cubicBezTo>
                        <a:pt x="30" y="22"/>
                        <a:pt x="23" y="29"/>
                        <a:pt x="15" y="29"/>
                      </a:cubicBezTo>
                      <a:cubicBezTo>
                        <a:pt x="7" y="29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3" y="0"/>
                        <a:pt x="30" y="6"/>
                        <a:pt x="30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9" name="Google Shape;2599;p74"/>
                <p:cNvSpPr/>
                <p:nvPr/>
              </p:nvSpPr>
              <p:spPr>
                <a:xfrm>
                  <a:off x="5164985" y="3916990"/>
                  <a:ext cx="2966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8" extrusionOk="0">
                      <a:moveTo>
                        <a:pt x="29" y="14"/>
                      </a:moveTo>
                      <a:cubicBezTo>
                        <a:pt x="29" y="17"/>
                        <a:pt x="28" y="19"/>
                        <a:pt x="27" y="21"/>
                      </a:cubicBezTo>
                      <a:cubicBezTo>
                        <a:pt x="26" y="23"/>
                        <a:pt x="25" y="25"/>
                        <a:pt x="22" y="26"/>
                      </a:cubicBezTo>
                      <a:cubicBezTo>
                        <a:pt x="20" y="28"/>
                        <a:pt x="17" y="28"/>
                        <a:pt x="14" y="28"/>
                      </a:cubicBezTo>
                      <a:cubicBezTo>
                        <a:pt x="12" y="28"/>
                        <a:pt x="9" y="28"/>
                        <a:pt x="7" y="26"/>
                      </a:cubicBezTo>
                      <a:cubicBezTo>
                        <a:pt x="5" y="25"/>
                        <a:pt x="3" y="23"/>
                        <a:pt x="1" y="21"/>
                      </a:cubicBezTo>
                      <a:cubicBezTo>
                        <a:pt x="0" y="19"/>
                        <a:pt x="0" y="17"/>
                        <a:pt x="0" y="14"/>
                      </a:cubicBezTo>
                      <a:cubicBezTo>
                        <a:pt x="0" y="12"/>
                        <a:pt x="0" y="9"/>
                        <a:pt x="1" y="7"/>
                      </a:cubicBezTo>
                      <a:cubicBezTo>
                        <a:pt x="3" y="5"/>
                        <a:pt x="5" y="3"/>
                        <a:pt x="7" y="2"/>
                      </a:cubicBezTo>
                      <a:cubicBezTo>
                        <a:pt x="9" y="1"/>
                        <a:pt x="12" y="0"/>
                        <a:pt x="14" y="0"/>
                      </a:cubicBezTo>
                      <a:cubicBezTo>
                        <a:pt x="17" y="0"/>
                        <a:pt x="20" y="1"/>
                        <a:pt x="22" y="2"/>
                      </a:cubicBezTo>
                      <a:cubicBezTo>
                        <a:pt x="25" y="3"/>
                        <a:pt x="26" y="5"/>
                        <a:pt x="27" y="7"/>
                      </a:cubicBezTo>
                      <a:cubicBezTo>
                        <a:pt x="28" y="9"/>
                        <a:pt x="29" y="12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0" name="Google Shape;2600;p74"/>
                <p:cNvSpPr/>
                <p:nvPr/>
              </p:nvSpPr>
              <p:spPr>
                <a:xfrm>
                  <a:off x="4809060" y="3916990"/>
                  <a:ext cx="3072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28" extrusionOk="0">
                      <a:moveTo>
                        <a:pt x="30" y="14"/>
                      </a:moveTo>
                      <a:cubicBezTo>
                        <a:pt x="30" y="22"/>
                        <a:pt x="23" y="28"/>
                        <a:pt x="15" y="28"/>
                      </a:cubicBezTo>
                      <a:cubicBezTo>
                        <a:pt x="7" y="28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3" y="0"/>
                        <a:pt x="30" y="6"/>
                        <a:pt x="30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1" name="Google Shape;2601;p74"/>
                <p:cNvSpPr/>
                <p:nvPr/>
              </p:nvSpPr>
              <p:spPr>
                <a:xfrm>
                  <a:off x="4456314" y="3916990"/>
                  <a:ext cx="2966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8" extrusionOk="0">
                      <a:moveTo>
                        <a:pt x="29" y="14"/>
                      </a:moveTo>
                      <a:cubicBezTo>
                        <a:pt x="29" y="17"/>
                        <a:pt x="28" y="19"/>
                        <a:pt x="27" y="21"/>
                      </a:cubicBezTo>
                      <a:cubicBezTo>
                        <a:pt x="26" y="23"/>
                        <a:pt x="25" y="25"/>
                        <a:pt x="22" y="26"/>
                      </a:cubicBezTo>
                      <a:cubicBezTo>
                        <a:pt x="20" y="28"/>
                        <a:pt x="17" y="28"/>
                        <a:pt x="14" y="28"/>
                      </a:cubicBezTo>
                      <a:cubicBezTo>
                        <a:pt x="12" y="28"/>
                        <a:pt x="9" y="28"/>
                        <a:pt x="7" y="26"/>
                      </a:cubicBezTo>
                      <a:cubicBezTo>
                        <a:pt x="5" y="25"/>
                        <a:pt x="4" y="23"/>
                        <a:pt x="2" y="21"/>
                      </a:cubicBezTo>
                      <a:cubicBezTo>
                        <a:pt x="1" y="19"/>
                        <a:pt x="0" y="17"/>
                        <a:pt x="0" y="14"/>
                      </a:cubicBezTo>
                      <a:cubicBezTo>
                        <a:pt x="0" y="12"/>
                        <a:pt x="0" y="9"/>
                        <a:pt x="2" y="7"/>
                      </a:cubicBezTo>
                      <a:cubicBezTo>
                        <a:pt x="3" y="5"/>
                        <a:pt x="5" y="3"/>
                        <a:pt x="7" y="2"/>
                      </a:cubicBezTo>
                      <a:cubicBezTo>
                        <a:pt x="9" y="1"/>
                        <a:pt x="12" y="0"/>
                        <a:pt x="14" y="0"/>
                      </a:cubicBezTo>
                      <a:cubicBezTo>
                        <a:pt x="17" y="0"/>
                        <a:pt x="20" y="1"/>
                        <a:pt x="22" y="2"/>
                      </a:cubicBezTo>
                      <a:cubicBezTo>
                        <a:pt x="25" y="3"/>
                        <a:pt x="26" y="5"/>
                        <a:pt x="27" y="7"/>
                      </a:cubicBezTo>
                      <a:cubicBezTo>
                        <a:pt x="28" y="9"/>
                        <a:pt x="29" y="12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2" name="Google Shape;2602;p74"/>
                <p:cNvSpPr/>
                <p:nvPr/>
              </p:nvSpPr>
              <p:spPr>
                <a:xfrm>
                  <a:off x="3393837" y="3916990"/>
                  <a:ext cx="2966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8" extrusionOk="0">
                      <a:moveTo>
                        <a:pt x="29" y="14"/>
                      </a:moveTo>
                      <a:cubicBezTo>
                        <a:pt x="29" y="22"/>
                        <a:pt x="23" y="28"/>
                        <a:pt x="15" y="28"/>
                      </a:cubicBezTo>
                      <a:cubicBezTo>
                        <a:pt x="7" y="28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3" y="0"/>
                        <a:pt x="29" y="6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3" name="Google Shape;2603;p74"/>
                <p:cNvSpPr/>
                <p:nvPr/>
              </p:nvSpPr>
              <p:spPr>
                <a:xfrm>
                  <a:off x="3040032" y="3916990"/>
                  <a:ext cx="3072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28" extrusionOk="0">
                      <a:moveTo>
                        <a:pt x="30" y="14"/>
                      </a:moveTo>
                      <a:cubicBezTo>
                        <a:pt x="30" y="22"/>
                        <a:pt x="23" y="28"/>
                        <a:pt x="15" y="28"/>
                      </a:cubicBezTo>
                      <a:cubicBezTo>
                        <a:pt x="7" y="28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3" y="0"/>
                        <a:pt x="30" y="6"/>
                        <a:pt x="30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4" name="Google Shape;2604;p74"/>
                <p:cNvSpPr/>
                <p:nvPr/>
              </p:nvSpPr>
              <p:spPr>
                <a:xfrm>
                  <a:off x="5340828" y="4156389"/>
                  <a:ext cx="2966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9" extrusionOk="0">
                      <a:moveTo>
                        <a:pt x="29" y="15"/>
                      </a:moveTo>
                      <a:cubicBezTo>
                        <a:pt x="29" y="22"/>
                        <a:pt x="22" y="29"/>
                        <a:pt x="14" y="29"/>
                      </a:cubicBezTo>
                      <a:cubicBezTo>
                        <a:pt x="6" y="29"/>
                        <a:pt x="0" y="23"/>
                        <a:pt x="0" y="15"/>
                      </a:cubicBezTo>
                      <a:cubicBezTo>
                        <a:pt x="0" y="8"/>
                        <a:pt x="6" y="0"/>
                        <a:pt x="14" y="0"/>
                      </a:cubicBezTo>
                      <a:cubicBezTo>
                        <a:pt x="22" y="0"/>
                        <a:pt x="29" y="7"/>
                        <a:pt x="29" y="1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5" name="Google Shape;2605;p74"/>
                <p:cNvSpPr/>
                <p:nvPr/>
              </p:nvSpPr>
              <p:spPr>
                <a:xfrm>
                  <a:off x="4987023" y="4156389"/>
                  <a:ext cx="2966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9" extrusionOk="0">
                      <a:moveTo>
                        <a:pt x="29" y="15"/>
                      </a:moveTo>
                      <a:cubicBezTo>
                        <a:pt x="29" y="22"/>
                        <a:pt x="24" y="29"/>
                        <a:pt x="15" y="29"/>
                      </a:cubicBezTo>
                      <a:cubicBezTo>
                        <a:pt x="7" y="29"/>
                        <a:pt x="0" y="23"/>
                        <a:pt x="0" y="15"/>
                      </a:cubicBezTo>
                      <a:cubicBezTo>
                        <a:pt x="0" y="8"/>
                        <a:pt x="6" y="0"/>
                        <a:pt x="15" y="0"/>
                      </a:cubicBezTo>
                      <a:cubicBezTo>
                        <a:pt x="23" y="0"/>
                        <a:pt x="29" y="7"/>
                        <a:pt x="29" y="1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6" name="Google Shape;2606;p74"/>
                <p:cNvSpPr/>
                <p:nvPr/>
              </p:nvSpPr>
              <p:spPr>
                <a:xfrm>
                  <a:off x="4633217" y="4156389"/>
                  <a:ext cx="3072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29" extrusionOk="0">
                      <a:moveTo>
                        <a:pt x="30" y="15"/>
                      </a:moveTo>
                      <a:cubicBezTo>
                        <a:pt x="30" y="22"/>
                        <a:pt x="23" y="29"/>
                        <a:pt x="15" y="29"/>
                      </a:cubicBezTo>
                      <a:cubicBezTo>
                        <a:pt x="7" y="29"/>
                        <a:pt x="0" y="23"/>
                        <a:pt x="0" y="15"/>
                      </a:cubicBezTo>
                      <a:cubicBezTo>
                        <a:pt x="0" y="8"/>
                        <a:pt x="7" y="0"/>
                        <a:pt x="15" y="0"/>
                      </a:cubicBezTo>
                      <a:cubicBezTo>
                        <a:pt x="23" y="0"/>
                        <a:pt x="30" y="7"/>
                        <a:pt x="30" y="1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7" name="Google Shape;2607;p74"/>
                <p:cNvSpPr/>
                <p:nvPr/>
              </p:nvSpPr>
              <p:spPr>
                <a:xfrm>
                  <a:off x="3571800" y="4156389"/>
                  <a:ext cx="2966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9" extrusionOk="0">
                      <a:moveTo>
                        <a:pt x="29" y="15"/>
                      </a:moveTo>
                      <a:cubicBezTo>
                        <a:pt x="29" y="22"/>
                        <a:pt x="22" y="29"/>
                        <a:pt x="14" y="29"/>
                      </a:cubicBezTo>
                      <a:cubicBezTo>
                        <a:pt x="6" y="29"/>
                        <a:pt x="0" y="23"/>
                        <a:pt x="0" y="15"/>
                      </a:cubicBezTo>
                      <a:cubicBezTo>
                        <a:pt x="0" y="8"/>
                        <a:pt x="6" y="0"/>
                        <a:pt x="14" y="0"/>
                      </a:cubicBezTo>
                      <a:cubicBezTo>
                        <a:pt x="22" y="0"/>
                        <a:pt x="29" y="7"/>
                        <a:pt x="29" y="1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8" name="Google Shape;2608;p74"/>
                <p:cNvSpPr/>
                <p:nvPr/>
              </p:nvSpPr>
              <p:spPr>
                <a:xfrm>
                  <a:off x="5164985" y="4396847"/>
                  <a:ext cx="2966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8" extrusionOk="0">
                      <a:moveTo>
                        <a:pt x="29" y="14"/>
                      </a:moveTo>
                      <a:cubicBezTo>
                        <a:pt x="29" y="16"/>
                        <a:pt x="28" y="19"/>
                        <a:pt x="27" y="21"/>
                      </a:cubicBezTo>
                      <a:cubicBezTo>
                        <a:pt x="26" y="23"/>
                        <a:pt x="25" y="25"/>
                        <a:pt x="22" y="26"/>
                      </a:cubicBezTo>
                      <a:cubicBezTo>
                        <a:pt x="20" y="27"/>
                        <a:pt x="17" y="28"/>
                        <a:pt x="14" y="28"/>
                      </a:cubicBezTo>
                      <a:cubicBezTo>
                        <a:pt x="12" y="28"/>
                        <a:pt x="9" y="27"/>
                        <a:pt x="7" y="26"/>
                      </a:cubicBezTo>
                      <a:cubicBezTo>
                        <a:pt x="5" y="25"/>
                        <a:pt x="3" y="23"/>
                        <a:pt x="1" y="21"/>
                      </a:cubicBezTo>
                      <a:cubicBezTo>
                        <a:pt x="0" y="19"/>
                        <a:pt x="0" y="16"/>
                        <a:pt x="0" y="14"/>
                      </a:cubicBezTo>
                      <a:cubicBezTo>
                        <a:pt x="0" y="11"/>
                        <a:pt x="0" y="9"/>
                        <a:pt x="1" y="7"/>
                      </a:cubicBezTo>
                      <a:cubicBezTo>
                        <a:pt x="3" y="5"/>
                        <a:pt x="5" y="4"/>
                        <a:pt x="7" y="2"/>
                      </a:cubicBezTo>
                      <a:cubicBezTo>
                        <a:pt x="9" y="1"/>
                        <a:pt x="12" y="0"/>
                        <a:pt x="14" y="0"/>
                      </a:cubicBezTo>
                      <a:cubicBezTo>
                        <a:pt x="17" y="0"/>
                        <a:pt x="20" y="1"/>
                        <a:pt x="22" y="2"/>
                      </a:cubicBezTo>
                      <a:cubicBezTo>
                        <a:pt x="25" y="4"/>
                        <a:pt x="26" y="5"/>
                        <a:pt x="27" y="7"/>
                      </a:cubicBezTo>
                      <a:cubicBezTo>
                        <a:pt x="28" y="9"/>
                        <a:pt x="29" y="11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9" name="Google Shape;2609;p74"/>
                <p:cNvSpPr/>
                <p:nvPr/>
              </p:nvSpPr>
              <p:spPr>
                <a:xfrm>
                  <a:off x="4809060" y="4396847"/>
                  <a:ext cx="30720" cy="2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28" extrusionOk="0">
                      <a:moveTo>
                        <a:pt x="30" y="14"/>
                      </a:moveTo>
                      <a:cubicBezTo>
                        <a:pt x="30" y="22"/>
                        <a:pt x="23" y="28"/>
                        <a:pt x="15" y="28"/>
                      </a:cubicBezTo>
                      <a:cubicBezTo>
                        <a:pt x="7" y="28"/>
                        <a:pt x="0" y="22"/>
                        <a:pt x="0" y="14"/>
                      </a:cubicBezTo>
                      <a:cubicBezTo>
                        <a:pt x="0" y="6"/>
                        <a:pt x="7" y="0"/>
                        <a:pt x="15" y="0"/>
                      </a:cubicBezTo>
                      <a:cubicBezTo>
                        <a:pt x="23" y="0"/>
                        <a:pt x="30" y="6"/>
                        <a:pt x="30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10" name="Google Shape;2610;p74"/>
                <p:cNvSpPr/>
                <p:nvPr/>
              </p:nvSpPr>
              <p:spPr>
                <a:xfrm>
                  <a:off x="5340828" y="4636245"/>
                  <a:ext cx="2966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9" extrusionOk="0">
                      <a:moveTo>
                        <a:pt x="29" y="14"/>
                      </a:moveTo>
                      <a:cubicBezTo>
                        <a:pt x="29" y="22"/>
                        <a:pt x="22" y="29"/>
                        <a:pt x="14" y="29"/>
                      </a:cubicBezTo>
                      <a:cubicBezTo>
                        <a:pt x="6" y="29"/>
                        <a:pt x="0" y="22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9" y="6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11" name="Google Shape;2611;p74"/>
                <p:cNvSpPr/>
                <p:nvPr/>
              </p:nvSpPr>
              <p:spPr>
                <a:xfrm>
                  <a:off x="4987023" y="4636245"/>
                  <a:ext cx="2966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9" extrusionOk="0">
                      <a:moveTo>
                        <a:pt x="29" y="14"/>
                      </a:moveTo>
                      <a:cubicBezTo>
                        <a:pt x="29" y="22"/>
                        <a:pt x="24" y="29"/>
                        <a:pt x="15" y="29"/>
                      </a:cubicBezTo>
                      <a:cubicBezTo>
                        <a:pt x="7" y="29"/>
                        <a:pt x="0" y="22"/>
                        <a:pt x="0" y="14"/>
                      </a:cubicBezTo>
                      <a:cubicBezTo>
                        <a:pt x="0" y="6"/>
                        <a:pt x="6" y="0"/>
                        <a:pt x="15" y="0"/>
                      </a:cubicBezTo>
                      <a:cubicBezTo>
                        <a:pt x="23" y="0"/>
                        <a:pt x="29" y="6"/>
                        <a:pt x="29" y="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12" name="Google Shape;2612;p74"/>
                <p:cNvSpPr/>
                <p:nvPr/>
              </p:nvSpPr>
              <p:spPr>
                <a:xfrm>
                  <a:off x="3571800" y="4636245"/>
                  <a:ext cx="29660" cy="2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29" extrusionOk="0">
                      <a:moveTo>
                        <a:pt x="0" y="12"/>
                      </a:moveTo>
                      <a:cubicBezTo>
                        <a:pt x="1" y="5"/>
                        <a:pt x="7" y="0"/>
                        <a:pt x="14" y="0"/>
                      </a:cubicBezTo>
                      <a:cubicBezTo>
                        <a:pt x="22" y="0"/>
                        <a:pt x="29" y="6"/>
                        <a:pt x="29" y="14"/>
                      </a:cubicBezTo>
                      <a:cubicBezTo>
                        <a:pt x="29" y="22"/>
                        <a:pt x="22" y="29"/>
                        <a:pt x="14" y="29"/>
                      </a:cubicBezTo>
                      <a:cubicBezTo>
                        <a:pt x="8" y="29"/>
                        <a:pt x="3" y="25"/>
                        <a:pt x="1" y="19"/>
                      </a:cubicBezTo>
                      <a:cubicBezTo>
                        <a:pt x="1" y="17"/>
                        <a:pt x="0" y="15"/>
                        <a:pt x="0" y="1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613" name="Google Shape;2613;p74"/>
              <p:cNvSpPr/>
              <p:nvPr/>
            </p:nvSpPr>
            <p:spPr>
              <a:xfrm>
                <a:off x="8001045" y="2196618"/>
                <a:ext cx="116439" cy="580983"/>
              </a:xfrm>
              <a:custGeom>
                <a:avLst/>
                <a:gdLst/>
                <a:ahLst/>
                <a:cxnLst/>
                <a:rect l="l" t="t" r="r" b="b"/>
                <a:pathLst>
                  <a:path w="195" h="969" fill="none" extrusionOk="0">
                    <a:moveTo>
                      <a:pt x="193" y="0"/>
                    </a:moveTo>
                    <a:cubicBezTo>
                      <a:pt x="193" y="0"/>
                      <a:pt x="227" y="464"/>
                      <a:pt x="0" y="969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4" name="Google Shape;2614;p74"/>
              <p:cNvSpPr/>
              <p:nvPr/>
            </p:nvSpPr>
            <p:spPr>
              <a:xfrm>
                <a:off x="8625252" y="2671969"/>
                <a:ext cx="188463" cy="27308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6" fill="none" extrusionOk="0">
                    <a:moveTo>
                      <a:pt x="0" y="0"/>
                    </a:moveTo>
                    <a:cubicBezTo>
                      <a:pt x="0" y="0"/>
                      <a:pt x="232" y="343"/>
                      <a:pt x="315" y="456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5" name="Google Shape;2615;p74"/>
              <p:cNvSpPr/>
              <p:nvPr/>
            </p:nvSpPr>
            <p:spPr>
              <a:xfrm>
                <a:off x="8764498" y="2895840"/>
                <a:ext cx="156052" cy="72623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22" fill="none" extrusionOk="0">
                    <a:moveTo>
                      <a:pt x="0" y="122"/>
                    </a:moveTo>
                    <a:cubicBezTo>
                      <a:pt x="0" y="122"/>
                      <a:pt x="170" y="42"/>
                      <a:pt x="261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6" name="Google Shape;2616;p74"/>
              <p:cNvSpPr/>
              <p:nvPr/>
            </p:nvSpPr>
            <p:spPr>
              <a:xfrm>
                <a:off x="8227320" y="2329860"/>
                <a:ext cx="330710" cy="27009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6" fill="none" extrusionOk="0">
                    <a:moveTo>
                      <a:pt x="0" y="0"/>
                    </a:moveTo>
                    <a:cubicBezTo>
                      <a:pt x="0" y="0"/>
                      <a:pt x="210" y="96"/>
                      <a:pt x="552" y="1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7" name="Google Shape;2617;p74"/>
              <p:cNvSpPr/>
              <p:nvPr/>
            </p:nvSpPr>
            <p:spPr>
              <a:xfrm>
                <a:off x="8717682" y="3027882"/>
                <a:ext cx="3601" cy="156650"/>
              </a:xfrm>
              <a:custGeom>
                <a:avLst/>
                <a:gdLst/>
                <a:ahLst/>
                <a:cxnLst/>
                <a:rect l="l" t="t" r="r" b="b"/>
                <a:pathLst>
                  <a:path w="7" h="262" fill="none" extrusionOk="0">
                    <a:moveTo>
                      <a:pt x="7" y="262"/>
                    </a:moveTo>
                    <a:cubicBezTo>
                      <a:pt x="7" y="262"/>
                      <a:pt x="-8" y="122"/>
                      <a:pt x="7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8" name="Google Shape;2618;p74"/>
              <p:cNvSpPr/>
              <p:nvPr/>
            </p:nvSpPr>
            <p:spPr>
              <a:xfrm>
                <a:off x="8787906" y="2909645"/>
                <a:ext cx="70823" cy="36011"/>
              </a:xfrm>
              <a:custGeom>
                <a:avLst/>
                <a:gdLst/>
                <a:ahLst/>
                <a:cxnLst/>
                <a:rect l="l" t="t" r="r" b="b"/>
                <a:pathLst>
                  <a:path w="119" h="61" extrusionOk="0">
                    <a:moveTo>
                      <a:pt x="0" y="0"/>
                    </a:moveTo>
                    <a:lnTo>
                      <a:pt x="119" y="25"/>
                    </a:lnTo>
                    <a:lnTo>
                      <a:pt x="46" y="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9" name="Google Shape;2619;p74"/>
              <p:cNvSpPr/>
              <p:nvPr/>
            </p:nvSpPr>
            <p:spPr>
              <a:xfrm>
                <a:off x="8001645" y="2714583"/>
                <a:ext cx="25809" cy="136243"/>
              </a:xfrm>
              <a:custGeom>
                <a:avLst/>
                <a:gdLst/>
                <a:ahLst/>
                <a:cxnLst/>
                <a:rect l="l" t="t" r="r" b="b"/>
                <a:pathLst>
                  <a:path w="44" h="228" extrusionOk="0">
                    <a:moveTo>
                      <a:pt x="44" y="0"/>
                    </a:moveTo>
                    <a:lnTo>
                      <a:pt x="44" y="228"/>
                    </a:lnTo>
                    <a:cubicBezTo>
                      <a:pt x="44" y="228"/>
                      <a:pt x="13" y="147"/>
                      <a:pt x="0" y="108"/>
                    </a:cubicBezTo>
                    <a:cubicBezTo>
                      <a:pt x="0" y="108"/>
                      <a:pt x="34" y="25"/>
                      <a:pt x="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0" name="Google Shape;2620;p74"/>
              <p:cNvSpPr/>
              <p:nvPr/>
            </p:nvSpPr>
            <p:spPr>
              <a:xfrm>
                <a:off x="8692474" y="2770400"/>
                <a:ext cx="35412" cy="96631"/>
              </a:xfrm>
              <a:custGeom>
                <a:avLst/>
                <a:gdLst/>
                <a:ahLst/>
                <a:cxnLst/>
                <a:rect l="l" t="t" r="r" b="b"/>
                <a:pathLst>
                  <a:path w="60" h="162" extrusionOk="0">
                    <a:moveTo>
                      <a:pt x="0" y="0"/>
                    </a:moveTo>
                    <a:lnTo>
                      <a:pt x="41" y="162"/>
                    </a:lnTo>
                    <a:lnTo>
                      <a:pt x="60" y="8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13300" rIns="90000" bIns="133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1" name="Google Shape;2621;p74"/>
              <p:cNvSpPr/>
              <p:nvPr/>
            </p:nvSpPr>
            <p:spPr>
              <a:xfrm>
                <a:off x="8157697" y="2628155"/>
                <a:ext cx="300699" cy="18606"/>
              </a:xfrm>
              <a:custGeom>
                <a:avLst/>
                <a:gdLst/>
                <a:ahLst/>
                <a:cxnLst/>
                <a:rect l="l" t="t" r="r" b="b"/>
                <a:pathLst>
                  <a:path w="502" h="32" extrusionOk="0">
                    <a:moveTo>
                      <a:pt x="1" y="32"/>
                    </a:moveTo>
                    <a:lnTo>
                      <a:pt x="502" y="32"/>
                    </a:lnTo>
                    <a:lnTo>
                      <a:pt x="500" y="24"/>
                    </a:lnTo>
                    <a:cubicBezTo>
                      <a:pt x="499" y="9"/>
                      <a:pt x="486" y="0"/>
                      <a:pt x="471" y="0"/>
                    </a:cubicBezTo>
                    <a:lnTo>
                      <a:pt x="30" y="0"/>
                    </a:lnTo>
                    <a:cubicBezTo>
                      <a:pt x="12" y="-2"/>
                      <a:pt x="-3" y="14"/>
                      <a:pt x="1" y="3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2" name="Google Shape;2622;p74"/>
              <p:cNvSpPr/>
              <p:nvPr/>
            </p:nvSpPr>
            <p:spPr>
              <a:xfrm>
                <a:off x="8241125" y="2590343"/>
                <a:ext cx="126642" cy="8102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136" extrusionOk="0">
                    <a:moveTo>
                      <a:pt x="212" y="68"/>
                    </a:moveTo>
                    <a:cubicBezTo>
                      <a:pt x="212" y="80"/>
                      <a:pt x="207" y="92"/>
                      <a:pt x="197" y="102"/>
                    </a:cubicBezTo>
                    <a:cubicBezTo>
                      <a:pt x="188" y="113"/>
                      <a:pt x="175" y="121"/>
                      <a:pt x="159" y="127"/>
                    </a:cubicBezTo>
                    <a:cubicBezTo>
                      <a:pt x="143" y="133"/>
                      <a:pt x="125" y="136"/>
                      <a:pt x="106" y="136"/>
                    </a:cubicBezTo>
                    <a:cubicBezTo>
                      <a:pt x="88" y="136"/>
                      <a:pt x="69" y="133"/>
                      <a:pt x="53" y="127"/>
                    </a:cubicBezTo>
                    <a:cubicBezTo>
                      <a:pt x="37" y="121"/>
                      <a:pt x="23" y="113"/>
                      <a:pt x="14" y="102"/>
                    </a:cubicBezTo>
                    <a:cubicBezTo>
                      <a:pt x="5" y="92"/>
                      <a:pt x="0" y="80"/>
                      <a:pt x="0" y="68"/>
                    </a:cubicBezTo>
                    <a:cubicBezTo>
                      <a:pt x="0" y="56"/>
                      <a:pt x="5" y="44"/>
                      <a:pt x="14" y="34"/>
                    </a:cubicBezTo>
                    <a:cubicBezTo>
                      <a:pt x="23" y="23"/>
                      <a:pt x="37" y="15"/>
                      <a:pt x="53" y="9"/>
                    </a:cubicBezTo>
                    <a:cubicBezTo>
                      <a:pt x="69" y="3"/>
                      <a:pt x="87" y="0"/>
                      <a:pt x="106" y="0"/>
                    </a:cubicBezTo>
                    <a:cubicBezTo>
                      <a:pt x="124" y="0"/>
                      <a:pt x="143" y="3"/>
                      <a:pt x="159" y="9"/>
                    </a:cubicBezTo>
                    <a:cubicBezTo>
                      <a:pt x="175" y="15"/>
                      <a:pt x="188" y="23"/>
                      <a:pt x="197" y="34"/>
                    </a:cubicBezTo>
                    <a:cubicBezTo>
                      <a:pt x="207" y="44"/>
                      <a:pt x="212" y="56"/>
                      <a:pt x="212" y="6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3950" rIns="90000" bIns="395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3" name="Google Shape;2623;p74"/>
              <p:cNvSpPr/>
              <p:nvPr/>
            </p:nvSpPr>
            <p:spPr>
              <a:xfrm>
                <a:off x="8112082" y="2647361"/>
                <a:ext cx="455554" cy="524567"/>
              </a:xfrm>
              <a:custGeom>
                <a:avLst/>
                <a:gdLst/>
                <a:ahLst/>
                <a:cxnLst/>
                <a:rect l="l" t="t" r="r" b="b"/>
                <a:pathLst>
                  <a:path w="760" h="875" extrusionOk="0">
                    <a:moveTo>
                      <a:pt x="744" y="875"/>
                    </a:moveTo>
                    <a:lnTo>
                      <a:pt x="111" y="875"/>
                    </a:lnTo>
                    <a:cubicBezTo>
                      <a:pt x="103" y="875"/>
                      <a:pt x="96" y="869"/>
                      <a:pt x="95" y="861"/>
                    </a:cubicBezTo>
                    <a:lnTo>
                      <a:pt x="0" y="17"/>
                    </a:lnTo>
                    <a:cubicBezTo>
                      <a:pt x="-2" y="7"/>
                      <a:pt x="7" y="0"/>
                      <a:pt x="16" y="0"/>
                    </a:cubicBezTo>
                    <a:lnTo>
                      <a:pt x="650" y="0"/>
                    </a:lnTo>
                    <a:cubicBezTo>
                      <a:pt x="658" y="0"/>
                      <a:pt x="664" y="6"/>
                      <a:pt x="666" y="14"/>
                    </a:cubicBezTo>
                    <a:lnTo>
                      <a:pt x="760" y="858"/>
                    </a:lnTo>
                    <a:cubicBezTo>
                      <a:pt x="760" y="867"/>
                      <a:pt x="754" y="875"/>
                      <a:pt x="744" y="8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624" name="Google Shape;2624;p74"/>
              <p:cNvCxnSpPr/>
              <p:nvPr/>
            </p:nvCxnSpPr>
            <p:spPr>
              <a:xfrm>
                <a:off x="8119284" y="2719384"/>
                <a:ext cx="41400" cy="3750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625" name="Google Shape;2625;p74"/>
              <p:cNvSpPr/>
              <p:nvPr/>
            </p:nvSpPr>
            <p:spPr>
              <a:xfrm>
                <a:off x="8328754" y="2877234"/>
                <a:ext cx="399132" cy="278488"/>
              </a:xfrm>
              <a:custGeom>
                <a:avLst/>
                <a:gdLst/>
                <a:ahLst/>
                <a:cxnLst/>
                <a:rect l="l" t="t" r="r" b="b"/>
                <a:pathLst>
                  <a:path w="666" h="465" extrusionOk="0">
                    <a:moveTo>
                      <a:pt x="666" y="198"/>
                    </a:moveTo>
                    <a:lnTo>
                      <a:pt x="651" y="464"/>
                    </a:lnTo>
                    <a:cubicBezTo>
                      <a:pt x="651" y="464"/>
                      <a:pt x="489" y="478"/>
                      <a:pt x="95" y="362"/>
                    </a:cubicBezTo>
                    <a:cubicBezTo>
                      <a:pt x="-14" y="331"/>
                      <a:pt x="33" y="277"/>
                      <a:pt x="109" y="286"/>
                    </a:cubicBezTo>
                    <a:cubicBezTo>
                      <a:pt x="109" y="286"/>
                      <a:pt x="12" y="283"/>
                      <a:pt x="20" y="234"/>
                    </a:cubicBezTo>
                    <a:cubicBezTo>
                      <a:pt x="28" y="183"/>
                      <a:pt x="77" y="198"/>
                      <a:pt x="77" y="198"/>
                    </a:cubicBezTo>
                    <a:cubicBezTo>
                      <a:pt x="77" y="198"/>
                      <a:pt x="-4" y="186"/>
                      <a:pt x="0" y="134"/>
                    </a:cubicBezTo>
                    <a:cubicBezTo>
                      <a:pt x="5" y="80"/>
                      <a:pt x="119" y="128"/>
                      <a:pt x="119" y="128"/>
                    </a:cubicBezTo>
                    <a:cubicBezTo>
                      <a:pt x="119" y="128"/>
                      <a:pt x="67" y="115"/>
                      <a:pt x="93" y="61"/>
                    </a:cubicBezTo>
                    <a:cubicBezTo>
                      <a:pt x="118" y="6"/>
                      <a:pt x="303" y="122"/>
                      <a:pt x="347" y="126"/>
                    </a:cubicBezTo>
                    <a:cubicBezTo>
                      <a:pt x="372" y="129"/>
                      <a:pt x="345" y="0"/>
                      <a:pt x="345" y="0"/>
                    </a:cubicBezTo>
                    <a:cubicBezTo>
                      <a:pt x="345" y="0"/>
                      <a:pt x="463" y="58"/>
                      <a:pt x="546" y="133"/>
                    </a:cubicBezTo>
                    <a:cubicBezTo>
                      <a:pt x="630" y="205"/>
                      <a:pt x="666" y="198"/>
                      <a:pt x="666" y="198"/>
                    </a:cubicBezTo>
                    <a:close/>
                  </a:path>
                </a:pathLst>
              </a:custGeom>
              <a:solidFill>
                <a:srgbClr val="FFD0A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626" name="Google Shape;2626;p74"/>
              <p:cNvCxnSpPr/>
              <p:nvPr/>
            </p:nvCxnSpPr>
            <p:spPr>
              <a:xfrm>
                <a:off x="8371968" y="3047088"/>
                <a:ext cx="164100" cy="327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627" name="Google Shape;2627;p74"/>
              <p:cNvCxnSpPr/>
              <p:nvPr/>
            </p:nvCxnSpPr>
            <p:spPr>
              <a:xfrm>
                <a:off x="8358163" y="2991871"/>
                <a:ext cx="177600" cy="372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628" name="Google Shape;2628;p74"/>
              <p:cNvCxnSpPr/>
              <p:nvPr/>
            </p:nvCxnSpPr>
            <p:spPr>
              <a:xfrm>
                <a:off x="8385772" y="2948057"/>
                <a:ext cx="154200" cy="507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grpSp>
        <p:nvGrpSpPr>
          <p:cNvPr id="2629" name="Google Shape;2629;p74"/>
          <p:cNvGrpSpPr/>
          <p:nvPr/>
        </p:nvGrpSpPr>
        <p:grpSpPr>
          <a:xfrm>
            <a:off x="1382308" y="2670354"/>
            <a:ext cx="1650015" cy="1933658"/>
            <a:chOff x="3329300" y="2681879"/>
            <a:chExt cx="1733938" cy="2032221"/>
          </a:xfrm>
        </p:grpSpPr>
        <p:sp>
          <p:nvSpPr>
            <p:cNvPr id="2630" name="Google Shape;2630;p74"/>
            <p:cNvSpPr/>
            <p:nvPr/>
          </p:nvSpPr>
          <p:spPr>
            <a:xfrm>
              <a:off x="3505338" y="3907100"/>
              <a:ext cx="1557900" cy="8070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"/>
                <a:ea typeface="DM Sans"/>
                <a:cs typeface="DM Sans"/>
                <a:sym typeface="DM Sans"/>
              </a:endParaRPr>
            </a:p>
          </p:txBody>
        </p:sp>
        <p:grpSp>
          <p:nvGrpSpPr>
            <p:cNvPr id="2631" name="Google Shape;2631;p74"/>
            <p:cNvGrpSpPr/>
            <p:nvPr/>
          </p:nvGrpSpPr>
          <p:grpSpPr>
            <a:xfrm>
              <a:off x="3702110" y="2681879"/>
              <a:ext cx="1164377" cy="2032211"/>
              <a:chOff x="3933757" y="1095276"/>
              <a:chExt cx="2541752" cy="4436174"/>
            </a:xfrm>
          </p:grpSpPr>
          <p:sp>
            <p:nvSpPr>
              <p:cNvPr id="2632" name="Google Shape;2632;p74"/>
              <p:cNvSpPr/>
              <p:nvPr/>
            </p:nvSpPr>
            <p:spPr>
              <a:xfrm>
                <a:off x="5368135" y="1612941"/>
                <a:ext cx="494384" cy="63405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73" extrusionOk="0">
                    <a:moveTo>
                      <a:pt x="331" y="573"/>
                    </a:moveTo>
                    <a:cubicBezTo>
                      <a:pt x="331" y="573"/>
                      <a:pt x="233" y="578"/>
                      <a:pt x="103" y="440"/>
                    </a:cubicBezTo>
                    <a:cubicBezTo>
                      <a:pt x="43" y="375"/>
                      <a:pt x="109" y="327"/>
                      <a:pt x="165" y="378"/>
                    </a:cubicBezTo>
                    <a:cubicBezTo>
                      <a:pt x="170" y="383"/>
                      <a:pt x="183" y="386"/>
                      <a:pt x="179" y="381"/>
                    </a:cubicBezTo>
                    <a:cubicBezTo>
                      <a:pt x="179" y="381"/>
                      <a:pt x="113" y="291"/>
                      <a:pt x="28" y="193"/>
                    </a:cubicBezTo>
                    <a:cubicBezTo>
                      <a:pt x="8" y="171"/>
                      <a:pt x="-14" y="142"/>
                      <a:pt x="12" y="112"/>
                    </a:cubicBezTo>
                    <a:cubicBezTo>
                      <a:pt x="65" y="54"/>
                      <a:pt x="148" y="228"/>
                      <a:pt x="161" y="237"/>
                    </a:cubicBezTo>
                    <a:lnTo>
                      <a:pt x="161" y="237"/>
                    </a:lnTo>
                    <a:cubicBezTo>
                      <a:pt x="161" y="237"/>
                      <a:pt x="12" y="96"/>
                      <a:pt x="64" y="44"/>
                    </a:cubicBezTo>
                    <a:cubicBezTo>
                      <a:pt x="113" y="-5"/>
                      <a:pt x="191" y="158"/>
                      <a:pt x="209" y="183"/>
                    </a:cubicBezTo>
                    <a:lnTo>
                      <a:pt x="209" y="183"/>
                    </a:lnTo>
                    <a:cubicBezTo>
                      <a:pt x="59" y="50"/>
                      <a:pt x="150" y="9"/>
                      <a:pt x="150" y="9"/>
                    </a:cubicBezTo>
                    <a:cubicBezTo>
                      <a:pt x="184" y="-8"/>
                      <a:pt x="225" y="57"/>
                      <a:pt x="236" y="77"/>
                    </a:cubicBezTo>
                    <a:lnTo>
                      <a:pt x="236" y="77"/>
                    </a:lnTo>
                    <a:cubicBezTo>
                      <a:pt x="236" y="73"/>
                      <a:pt x="197" y="28"/>
                      <a:pt x="238" y="5"/>
                    </a:cubicBezTo>
                    <a:cubicBezTo>
                      <a:pt x="277" y="-19"/>
                      <a:pt x="329" y="46"/>
                      <a:pt x="373" y="117"/>
                    </a:cubicBezTo>
                    <a:cubicBezTo>
                      <a:pt x="394" y="150"/>
                      <a:pt x="410" y="188"/>
                      <a:pt x="422" y="228"/>
                    </a:cubicBezTo>
                    <a:cubicBezTo>
                      <a:pt x="451" y="332"/>
                      <a:pt x="484" y="532"/>
                      <a:pt x="331" y="573"/>
                    </a:cubicBez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3" name="Google Shape;2633;p74"/>
              <p:cNvSpPr/>
              <p:nvPr/>
            </p:nvSpPr>
            <p:spPr>
              <a:xfrm>
                <a:off x="4208661" y="3867609"/>
                <a:ext cx="1793528" cy="1663841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502" extrusionOk="0">
                    <a:moveTo>
                      <a:pt x="1443" y="49"/>
                    </a:moveTo>
                    <a:lnTo>
                      <a:pt x="1619" y="1502"/>
                    </a:lnTo>
                    <a:lnTo>
                      <a:pt x="984" y="1502"/>
                    </a:lnTo>
                    <a:lnTo>
                      <a:pt x="853" y="595"/>
                    </a:lnTo>
                    <a:lnTo>
                      <a:pt x="556" y="1502"/>
                    </a:lnTo>
                    <a:lnTo>
                      <a:pt x="0" y="1502"/>
                    </a:lnTo>
                    <a:lnTo>
                      <a:pt x="270" y="0"/>
                    </a:lnTo>
                    <a:lnTo>
                      <a:pt x="1443" y="4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4" name="Google Shape;2634;p74"/>
              <p:cNvSpPr/>
              <p:nvPr/>
            </p:nvSpPr>
            <p:spPr>
              <a:xfrm>
                <a:off x="3933757" y="2064096"/>
                <a:ext cx="2541752" cy="1878888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1696" extrusionOk="0">
                    <a:moveTo>
                      <a:pt x="1776" y="0"/>
                    </a:moveTo>
                    <a:cubicBezTo>
                      <a:pt x="1776" y="0"/>
                      <a:pt x="2299" y="710"/>
                      <a:pt x="2294" y="942"/>
                    </a:cubicBezTo>
                    <a:cubicBezTo>
                      <a:pt x="2290" y="1175"/>
                      <a:pt x="2006" y="1301"/>
                      <a:pt x="1636" y="942"/>
                    </a:cubicBezTo>
                    <a:cubicBezTo>
                      <a:pt x="1636" y="942"/>
                      <a:pt x="1732" y="1507"/>
                      <a:pt x="1789" y="1665"/>
                    </a:cubicBezTo>
                    <a:cubicBezTo>
                      <a:pt x="1789" y="1665"/>
                      <a:pt x="1175" y="1754"/>
                      <a:pt x="518" y="1627"/>
                    </a:cubicBezTo>
                    <a:lnTo>
                      <a:pt x="518" y="1442"/>
                    </a:lnTo>
                    <a:cubicBezTo>
                      <a:pt x="518" y="1442"/>
                      <a:pt x="-22" y="1410"/>
                      <a:pt x="0" y="1081"/>
                    </a:cubicBezTo>
                    <a:cubicBezTo>
                      <a:pt x="35" y="601"/>
                      <a:pt x="-47" y="226"/>
                      <a:pt x="751" y="58"/>
                    </a:cubicBezTo>
                    <a:cubicBezTo>
                      <a:pt x="751" y="58"/>
                      <a:pt x="839" y="38"/>
                      <a:pt x="1149" y="69"/>
                    </a:cubicBezTo>
                    <a:cubicBezTo>
                      <a:pt x="1149" y="69"/>
                      <a:pt x="1322" y="34"/>
                      <a:pt x="1488" y="156"/>
                    </a:cubicBezTo>
                    <a:lnTo>
                      <a:pt x="1454" y="103"/>
                    </a:lnTo>
                    <a:cubicBezTo>
                      <a:pt x="1454" y="103"/>
                      <a:pt x="1537" y="36"/>
                      <a:pt x="17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5" name="Google Shape;2635;p74"/>
              <p:cNvSpPr/>
              <p:nvPr/>
            </p:nvSpPr>
            <p:spPr>
              <a:xfrm>
                <a:off x="4915874" y="2113978"/>
                <a:ext cx="873482" cy="1825687"/>
              </a:xfrm>
              <a:custGeom>
                <a:avLst/>
                <a:gdLst/>
                <a:ahLst/>
                <a:cxnLst/>
                <a:rect l="l" t="t" r="r" b="b"/>
                <a:pathLst>
                  <a:path w="789" h="1648" fill="none" extrusionOk="0">
                    <a:moveTo>
                      <a:pt x="695" y="0"/>
                    </a:moveTo>
                    <a:lnTo>
                      <a:pt x="789" y="58"/>
                    </a:lnTo>
                    <a:lnTo>
                      <a:pt x="590" y="93"/>
                    </a:lnTo>
                    <a:moveTo>
                      <a:pt x="578" y="95"/>
                    </a:moveTo>
                    <a:lnTo>
                      <a:pt x="244" y="153"/>
                    </a:lnTo>
                    <a:lnTo>
                      <a:pt x="713" y="417"/>
                    </a:lnTo>
                    <a:lnTo>
                      <a:pt x="167" y="521"/>
                    </a:lnTo>
                    <a:lnTo>
                      <a:pt x="628" y="819"/>
                    </a:lnTo>
                    <a:lnTo>
                      <a:pt x="78" y="939"/>
                    </a:lnTo>
                    <a:lnTo>
                      <a:pt x="508" y="1234"/>
                    </a:lnTo>
                    <a:lnTo>
                      <a:pt x="0" y="1315"/>
                    </a:lnTo>
                    <a:lnTo>
                      <a:pt x="462" y="1606"/>
                    </a:lnTo>
                    <a:lnTo>
                      <a:pt x="246" y="1648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6" name="Google Shape;2636;p74"/>
              <p:cNvSpPr/>
              <p:nvPr/>
            </p:nvSpPr>
            <p:spPr>
              <a:xfrm>
                <a:off x="5086625" y="3296850"/>
                <a:ext cx="343500" cy="223800"/>
              </a:xfrm>
              <a:prstGeom prst="ellipse">
                <a:avLst/>
              </a:prstGeom>
              <a:solidFill>
                <a:srgbClr val="99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1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637" name="Google Shape;2637;p74"/>
              <p:cNvSpPr/>
              <p:nvPr/>
            </p:nvSpPr>
            <p:spPr>
              <a:xfrm>
                <a:off x="5436861" y="1735983"/>
                <a:ext cx="165164" cy="218373"/>
              </a:xfrm>
              <a:custGeom>
                <a:avLst/>
                <a:gdLst/>
                <a:ahLst/>
                <a:cxnLst/>
                <a:rect l="l" t="t" r="r" b="b"/>
                <a:pathLst>
                  <a:path w="150" h="198" fill="none" extrusionOk="0">
                    <a:moveTo>
                      <a:pt x="150" y="198"/>
                    </a:moveTo>
                    <a:cubicBezTo>
                      <a:pt x="150" y="198"/>
                      <a:pt x="78" y="80"/>
                      <a:pt x="0" y="0"/>
                    </a:cubicBezTo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25200" rIns="91075" bIns="252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8" name="Google Shape;2638;p74"/>
              <p:cNvSpPr/>
              <p:nvPr/>
            </p:nvSpPr>
            <p:spPr>
              <a:xfrm>
                <a:off x="5505587" y="1673908"/>
                <a:ext cx="157405" cy="25717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3" fill="none" extrusionOk="0">
                    <a:moveTo>
                      <a:pt x="143" y="233"/>
                    </a:moveTo>
                    <a:cubicBezTo>
                      <a:pt x="143" y="233"/>
                      <a:pt x="81" y="81"/>
                      <a:pt x="0" y="0"/>
                    </a:cubicBezTo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37800" rIns="91075" bIns="378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9" name="Google Shape;2639;p74"/>
              <p:cNvSpPr/>
              <p:nvPr/>
            </p:nvSpPr>
            <p:spPr>
              <a:xfrm>
                <a:off x="5617544" y="1673908"/>
                <a:ext cx="125259" cy="236108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14" fill="none" extrusionOk="0">
                    <a:moveTo>
                      <a:pt x="114" y="214"/>
                    </a:moveTo>
                    <a:cubicBezTo>
                      <a:pt x="114" y="214"/>
                      <a:pt x="60" y="86"/>
                      <a:pt x="0" y="0"/>
                    </a:cubicBezTo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30950" rIns="91075" bIns="3095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0" name="Google Shape;2640;p74"/>
              <p:cNvSpPr/>
              <p:nvPr/>
            </p:nvSpPr>
            <p:spPr>
              <a:xfrm>
                <a:off x="5353725" y="1451101"/>
                <a:ext cx="397946" cy="61077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552" extrusionOk="0">
                    <a:moveTo>
                      <a:pt x="90" y="551"/>
                    </a:moveTo>
                    <a:lnTo>
                      <a:pt x="334" y="523"/>
                    </a:lnTo>
                    <a:cubicBezTo>
                      <a:pt x="350" y="521"/>
                      <a:pt x="362" y="507"/>
                      <a:pt x="360" y="491"/>
                    </a:cubicBezTo>
                    <a:lnTo>
                      <a:pt x="303" y="25"/>
                    </a:lnTo>
                    <a:cubicBezTo>
                      <a:pt x="301" y="10"/>
                      <a:pt x="287" y="-1"/>
                      <a:pt x="270" y="0"/>
                    </a:cubicBezTo>
                    <a:lnTo>
                      <a:pt x="26" y="29"/>
                    </a:lnTo>
                    <a:cubicBezTo>
                      <a:pt x="10" y="30"/>
                      <a:pt x="-1" y="44"/>
                      <a:pt x="0" y="60"/>
                    </a:cubicBezTo>
                    <a:lnTo>
                      <a:pt x="57" y="526"/>
                    </a:lnTo>
                    <a:cubicBezTo>
                      <a:pt x="60" y="542"/>
                      <a:pt x="73" y="553"/>
                      <a:pt x="90" y="55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1" name="Google Shape;2641;p74"/>
              <p:cNvSpPr/>
              <p:nvPr/>
            </p:nvSpPr>
            <p:spPr>
              <a:xfrm>
                <a:off x="5396956" y="1492115"/>
                <a:ext cx="312592" cy="529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79" extrusionOk="0">
                    <a:moveTo>
                      <a:pt x="62" y="479"/>
                    </a:moveTo>
                    <a:lnTo>
                      <a:pt x="275" y="455"/>
                    </a:lnTo>
                    <a:cubicBezTo>
                      <a:pt x="280" y="455"/>
                      <a:pt x="284" y="451"/>
                      <a:pt x="282" y="448"/>
                    </a:cubicBezTo>
                    <a:lnTo>
                      <a:pt x="228" y="6"/>
                    </a:lnTo>
                    <a:cubicBezTo>
                      <a:pt x="228" y="1"/>
                      <a:pt x="223" y="-2"/>
                      <a:pt x="220" y="0"/>
                    </a:cubicBezTo>
                    <a:lnTo>
                      <a:pt x="7" y="23"/>
                    </a:lnTo>
                    <a:cubicBezTo>
                      <a:pt x="2" y="23"/>
                      <a:pt x="-1" y="28"/>
                      <a:pt x="0" y="31"/>
                    </a:cubicBezTo>
                    <a:lnTo>
                      <a:pt x="54" y="473"/>
                    </a:lnTo>
                    <a:cubicBezTo>
                      <a:pt x="54" y="476"/>
                      <a:pt x="57" y="479"/>
                      <a:pt x="62" y="4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642" name="Google Shape;2642;p74"/>
              <p:cNvCxnSpPr/>
              <p:nvPr/>
            </p:nvCxnSpPr>
            <p:spPr>
              <a:xfrm>
                <a:off x="5696247" y="1537563"/>
                <a:ext cx="50700" cy="4176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643" name="Google Shape;2643;p74"/>
              <p:cNvCxnSpPr/>
              <p:nvPr/>
            </p:nvCxnSpPr>
            <p:spPr>
              <a:xfrm rot="10800000" flipH="1">
                <a:off x="5554361" y="1995406"/>
                <a:ext cx="147900" cy="177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644" name="Google Shape;2644;p74"/>
              <p:cNvCxnSpPr/>
              <p:nvPr/>
            </p:nvCxnSpPr>
            <p:spPr>
              <a:xfrm rot="10800000" flipH="1">
                <a:off x="5460140" y="1453080"/>
                <a:ext cx="181200" cy="213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645" name="Google Shape;2645;p74"/>
              <p:cNvSpPr/>
              <p:nvPr/>
            </p:nvSpPr>
            <p:spPr>
              <a:xfrm>
                <a:off x="4358306" y="2121738"/>
                <a:ext cx="789241" cy="1730356"/>
              </a:xfrm>
              <a:custGeom>
                <a:avLst/>
                <a:gdLst/>
                <a:ahLst/>
                <a:cxnLst/>
                <a:rect l="l" t="t" r="r" b="b"/>
                <a:pathLst>
                  <a:path w="713" h="1562" fill="none" extrusionOk="0">
                    <a:moveTo>
                      <a:pt x="504" y="0"/>
                    </a:moveTo>
                    <a:lnTo>
                      <a:pt x="246" y="44"/>
                    </a:lnTo>
                    <a:lnTo>
                      <a:pt x="713" y="310"/>
                    </a:lnTo>
                    <a:lnTo>
                      <a:pt x="167" y="413"/>
                    </a:lnTo>
                    <a:lnTo>
                      <a:pt x="628" y="711"/>
                    </a:lnTo>
                    <a:lnTo>
                      <a:pt x="80" y="831"/>
                    </a:lnTo>
                    <a:lnTo>
                      <a:pt x="508" y="1127"/>
                    </a:lnTo>
                    <a:lnTo>
                      <a:pt x="0" y="1208"/>
                    </a:lnTo>
                    <a:lnTo>
                      <a:pt x="462" y="1497"/>
                    </a:lnTo>
                    <a:lnTo>
                      <a:pt x="135" y="1562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6" name="Google Shape;2646;p74"/>
              <p:cNvSpPr/>
              <p:nvPr/>
            </p:nvSpPr>
            <p:spPr>
              <a:xfrm>
                <a:off x="5473441" y="2334568"/>
                <a:ext cx="789241" cy="1582921"/>
              </a:xfrm>
              <a:custGeom>
                <a:avLst/>
                <a:gdLst/>
                <a:ahLst/>
                <a:cxnLst/>
                <a:rect l="l" t="t" r="r" b="b"/>
                <a:pathLst>
                  <a:path w="713" h="1429" fill="none" extrusionOk="0">
                    <a:moveTo>
                      <a:pt x="557" y="0"/>
                    </a:moveTo>
                    <a:lnTo>
                      <a:pt x="244" y="53"/>
                    </a:lnTo>
                    <a:lnTo>
                      <a:pt x="713" y="318"/>
                    </a:lnTo>
                    <a:lnTo>
                      <a:pt x="167" y="422"/>
                    </a:lnTo>
                    <a:lnTo>
                      <a:pt x="628" y="720"/>
                    </a:lnTo>
                    <a:lnTo>
                      <a:pt x="344" y="782"/>
                    </a:lnTo>
                    <a:moveTo>
                      <a:pt x="265" y="800"/>
                    </a:moveTo>
                    <a:lnTo>
                      <a:pt x="78" y="840"/>
                    </a:lnTo>
                    <a:lnTo>
                      <a:pt x="301" y="994"/>
                    </a:lnTo>
                    <a:moveTo>
                      <a:pt x="335" y="1164"/>
                    </a:moveTo>
                    <a:lnTo>
                      <a:pt x="0" y="1217"/>
                    </a:lnTo>
                    <a:lnTo>
                      <a:pt x="337" y="1429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7" name="Google Shape;2647;p74"/>
              <p:cNvSpPr/>
              <p:nvPr/>
            </p:nvSpPr>
            <p:spPr>
              <a:xfrm>
                <a:off x="6215017" y="2877728"/>
                <a:ext cx="259385" cy="477761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2" fill="none" extrusionOk="0">
                    <a:moveTo>
                      <a:pt x="174" y="0"/>
                    </a:moveTo>
                    <a:lnTo>
                      <a:pt x="0" y="32"/>
                    </a:lnTo>
                    <a:lnTo>
                      <a:pt x="235" y="184"/>
                    </a:lnTo>
                    <a:moveTo>
                      <a:pt x="122" y="406"/>
                    </a:moveTo>
                    <a:lnTo>
                      <a:pt x="0" y="432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8" name="Google Shape;2648;p74"/>
              <p:cNvSpPr/>
              <p:nvPr/>
            </p:nvSpPr>
            <p:spPr>
              <a:xfrm>
                <a:off x="3937082" y="2242563"/>
                <a:ext cx="652897" cy="134127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1211" fill="none" extrusionOk="0">
                    <a:moveTo>
                      <a:pt x="414" y="0"/>
                    </a:moveTo>
                    <a:lnTo>
                      <a:pt x="590" y="100"/>
                    </a:lnTo>
                    <a:lnTo>
                      <a:pt x="156" y="183"/>
                    </a:lnTo>
                    <a:moveTo>
                      <a:pt x="111" y="247"/>
                    </a:moveTo>
                    <a:lnTo>
                      <a:pt x="505" y="502"/>
                    </a:lnTo>
                    <a:lnTo>
                      <a:pt x="15" y="610"/>
                    </a:lnTo>
                    <a:moveTo>
                      <a:pt x="11" y="660"/>
                    </a:moveTo>
                    <a:lnTo>
                      <a:pt x="385" y="918"/>
                    </a:lnTo>
                    <a:lnTo>
                      <a:pt x="0" y="978"/>
                    </a:lnTo>
                    <a:moveTo>
                      <a:pt x="77" y="1124"/>
                    </a:moveTo>
                    <a:lnTo>
                      <a:pt x="216" y="1211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9" name="Google Shape;2649;p74"/>
              <p:cNvSpPr/>
              <p:nvPr/>
            </p:nvSpPr>
            <p:spPr>
              <a:xfrm>
                <a:off x="5583181" y="2239238"/>
                <a:ext cx="278230" cy="723846"/>
              </a:xfrm>
              <a:custGeom>
                <a:avLst/>
                <a:gdLst/>
                <a:ahLst/>
                <a:cxnLst/>
                <a:rect l="l" t="t" r="r" b="b"/>
                <a:pathLst>
                  <a:path w="252" h="654" fill="none" extrusionOk="0">
                    <a:moveTo>
                      <a:pt x="0" y="0"/>
                    </a:moveTo>
                    <a:cubicBezTo>
                      <a:pt x="0" y="0"/>
                      <a:pt x="132" y="402"/>
                      <a:pt x="252" y="654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0" name="Google Shape;2650;p74"/>
              <p:cNvSpPr/>
              <p:nvPr/>
            </p:nvSpPr>
            <p:spPr>
              <a:xfrm>
                <a:off x="4493541" y="2639402"/>
                <a:ext cx="320351" cy="860190"/>
              </a:xfrm>
              <a:custGeom>
                <a:avLst/>
                <a:gdLst/>
                <a:ahLst/>
                <a:cxnLst/>
                <a:rect l="l" t="t" r="r" b="b"/>
                <a:pathLst>
                  <a:path w="290" h="777" fill="none" extrusionOk="0">
                    <a:moveTo>
                      <a:pt x="290" y="777"/>
                    </a:moveTo>
                    <a:lnTo>
                      <a:pt x="244" y="551"/>
                    </a:lnTo>
                    <a:cubicBezTo>
                      <a:pt x="244" y="551"/>
                      <a:pt x="86" y="495"/>
                      <a:pt x="0" y="464"/>
                    </a:cubicBezTo>
                    <a:cubicBezTo>
                      <a:pt x="0" y="464"/>
                      <a:pt x="28" y="160"/>
                      <a:pt x="57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1" name="Google Shape;2651;p74"/>
              <p:cNvSpPr/>
              <p:nvPr/>
            </p:nvSpPr>
            <p:spPr>
              <a:xfrm>
                <a:off x="4398212" y="3639260"/>
                <a:ext cx="425658" cy="3325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1" fill="none" extrusionOk="0">
                    <a:moveTo>
                      <a:pt x="385" y="26"/>
                    </a:moveTo>
                    <a:cubicBezTo>
                      <a:pt x="385" y="26"/>
                      <a:pt x="146" y="48"/>
                      <a:pt x="0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2" name="Google Shape;2652;p74"/>
              <p:cNvSpPr/>
              <p:nvPr/>
            </p:nvSpPr>
            <p:spPr>
              <a:xfrm>
                <a:off x="4491324" y="2965298"/>
                <a:ext cx="99764" cy="223916"/>
              </a:xfrm>
              <a:custGeom>
                <a:avLst/>
                <a:gdLst/>
                <a:ahLst/>
                <a:cxnLst/>
                <a:rect l="l" t="t" r="r" b="b"/>
                <a:pathLst>
                  <a:path w="91" h="203" extrusionOk="0">
                    <a:moveTo>
                      <a:pt x="17" y="0"/>
                    </a:moveTo>
                    <a:lnTo>
                      <a:pt x="91" y="203"/>
                    </a:lnTo>
                    <a:lnTo>
                      <a:pt x="0" y="170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0000" tIns="28075" rIns="90000" bIns="28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653" name="Google Shape;2653;p74"/>
              <p:cNvCxnSpPr/>
              <p:nvPr/>
            </p:nvCxnSpPr>
            <p:spPr>
              <a:xfrm rot="10800000">
                <a:off x="5696573" y="2759258"/>
                <a:ext cx="68400" cy="4488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654" name="Google Shape;2654;p74"/>
              <p:cNvSpPr/>
              <p:nvPr/>
            </p:nvSpPr>
            <p:spPr>
              <a:xfrm>
                <a:off x="5723959" y="2937586"/>
                <a:ext cx="128584" cy="2616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237" extrusionOk="0">
                    <a:moveTo>
                      <a:pt x="0" y="0"/>
                    </a:moveTo>
                    <a:lnTo>
                      <a:pt x="117" y="237"/>
                    </a:lnTo>
                    <a:cubicBezTo>
                      <a:pt x="117" y="237"/>
                      <a:pt x="45" y="177"/>
                      <a:pt x="21" y="15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0000" tIns="40300" rIns="90000" bIns="403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5" name="Google Shape;2655;p74"/>
              <p:cNvSpPr/>
              <p:nvPr/>
            </p:nvSpPr>
            <p:spPr>
              <a:xfrm>
                <a:off x="4680875" y="2137256"/>
                <a:ext cx="628509" cy="181792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65" fill="none" extrusionOk="0">
                    <a:moveTo>
                      <a:pt x="568" y="0"/>
                    </a:moveTo>
                    <a:cubicBezTo>
                      <a:pt x="568" y="0"/>
                      <a:pt x="516" y="208"/>
                      <a:pt x="254" y="157"/>
                    </a:cubicBezTo>
                    <a:cubicBezTo>
                      <a:pt x="-10" y="106"/>
                      <a:pt x="0" y="11"/>
                      <a:pt x="0" y="1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13300" rIns="91075" bIns="133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6" name="Google Shape;2656;p74"/>
              <p:cNvSpPr/>
              <p:nvPr/>
            </p:nvSpPr>
            <p:spPr>
              <a:xfrm>
                <a:off x="5603134" y="2064096"/>
                <a:ext cx="298183" cy="8092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74" fill="none" extrusionOk="0">
                    <a:moveTo>
                      <a:pt x="270" y="0"/>
                    </a:moveTo>
                    <a:cubicBezTo>
                      <a:pt x="270" y="0"/>
                      <a:pt x="83" y="30"/>
                      <a:pt x="0" y="74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7" name="Google Shape;2657;p74"/>
              <p:cNvSpPr/>
              <p:nvPr/>
            </p:nvSpPr>
            <p:spPr>
              <a:xfrm>
                <a:off x="4703045" y="1229403"/>
                <a:ext cx="829147" cy="1024243"/>
              </a:xfrm>
              <a:custGeom>
                <a:avLst/>
                <a:gdLst/>
                <a:ahLst/>
                <a:cxnLst/>
                <a:rect l="l" t="t" r="r" b="b"/>
                <a:pathLst>
                  <a:path w="749" h="925" extrusionOk="0">
                    <a:moveTo>
                      <a:pt x="735" y="547"/>
                    </a:moveTo>
                    <a:cubicBezTo>
                      <a:pt x="716" y="670"/>
                      <a:pt x="604" y="762"/>
                      <a:pt x="446" y="708"/>
                    </a:cubicBezTo>
                    <a:lnTo>
                      <a:pt x="431" y="704"/>
                    </a:lnTo>
                    <a:lnTo>
                      <a:pt x="457" y="824"/>
                    </a:lnTo>
                    <a:cubicBezTo>
                      <a:pt x="457" y="824"/>
                      <a:pt x="416" y="941"/>
                      <a:pt x="281" y="922"/>
                    </a:cubicBezTo>
                    <a:cubicBezTo>
                      <a:pt x="91" y="895"/>
                      <a:pt x="58" y="814"/>
                      <a:pt x="58" y="814"/>
                    </a:cubicBezTo>
                    <a:lnTo>
                      <a:pt x="79" y="480"/>
                    </a:lnTo>
                    <a:cubicBezTo>
                      <a:pt x="79" y="480"/>
                      <a:pt x="-8" y="503"/>
                      <a:pt x="0" y="381"/>
                    </a:cubicBezTo>
                    <a:cubicBezTo>
                      <a:pt x="8" y="251"/>
                      <a:pt x="99" y="281"/>
                      <a:pt x="99" y="281"/>
                    </a:cubicBezTo>
                    <a:lnTo>
                      <a:pt x="101" y="273"/>
                    </a:lnTo>
                    <a:cubicBezTo>
                      <a:pt x="112" y="99"/>
                      <a:pt x="239" y="9"/>
                      <a:pt x="387" y="4"/>
                    </a:cubicBezTo>
                    <a:lnTo>
                      <a:pt x="421" y="2"/>
                    </a:lnTo>
                    <a:cubicBezTo>
                      <a:pt x="421" y="-1"/>
                      <a:pt x="828" y="-52"/>
                      <a:pt x="735" y="547"/>
                    </a:cubicBez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8" name="Google Shape;2658;p74"/>
              <p:cNvSpPr/>
              <p:nvPr/>
            </p:nvSpPr>
            <p:spPr>
              <a:xfrm>
                <a:off x="4790615" y="1619592"/>
                <a:ext cx="23278" cy="68726"/>
              </a:xfrm>
              <a:custGeom>
                <a:avLst/>
                <a:gdLst/>
                <a:ahLst/>
                <a:cxnLst/>
                <a:rect l="l" t="t" r="r" b="b"/>
                <a:pathLst>
                  <a:path w="22" h="63" fill="none" extrusionOk="0">
                    <a:moveTo>
                      <a:pt x="15" y="0"/>
                    </a:moveTo>
                    <a:cubicBezTo>
                      <a:pt x="15" y="0"/>
                      <a:pt x="31" y="18"/>
                      <a:pt x="13" y="24"/>
                    </a:cubicBezTo>
                    <a:cubicBezTo>
                      <a:pt x="-22" y="38"/>
                      <a:pt x="23" y="51"/>
                      <a:pt x="12" y="63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9" name="Google Shape;2659;p74"/>
              <p:cNvSpPr/>
              <p:nvPr/>
            </p:nvSpPr>
            <p:spPr>
              <a:xfrm>
                <a:off x="4752927" y="1570818"/>
                <a:ext cx="60967" cy="65401"/>
              </a:xfrm>
              <a:custGeom>
                <a:avLst/>
                <a:gdLst/>
                <a:ahLst/>
                <a:cxnLst/>
                <a:rect l="l" t="t" r="r" b="b"/>
                <a:pathLst>
                  <a:path w="56" h="60" fill="none" extrusionOk="0">
                    <a:moveTo>
                      <a:pt x="56" y="6"/>
                    </a:moveTo>
                    <a:cubicBezTo>
                      <a:pt x="56" y="6"/>
                      <a:pt x="-3" y="-29"/>
                      <a:pt x="0" y="6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0" name="Google Shape;2660;p74"/>
              <p:cNvSpPr/>
              <p:nvPr/>
            </p:nvSpPr>
            <p:spPr>
              <a:xfrm>
                <a:off x="5097665" y="1481030"/>
                <a:ext cx="180683" cy="64292"/>
              </a:xfrm>
              <a:custGeom>
                <a:avLst/>
                <a:gdLst/>
                <a:ahLst/>
                <a:cxnLst/>
                <a:rect l="l" t="t" r="r" b="b"/>
                <a:pathLst>
                  <a:path w="164" h="59" extrusionOk="0">
                    <a:moveTo>
                      <a:pt x="138" y="16"/>
                    </a:moveTo>
                    <a:cubicBezTo>
                      <a:pt x="130" y="16"/>
                      <a:pt x="120" y="16"/>
                      <a:pt x="108" y="16"/>
                    </a:cubicBezTo>
                    <a:cubicBezTo>
                      <a:pt x="97" y="16"/>
                      <a:pt x="86" y="14"/>
                      <a:pt x="75" y="13"/>
                    </a:cubicBezTo>
                    <a:cubicBezTo>
                      <a:pt x="64" y="11"/>
                      <a:pt x="54" y="10"/>
                      <a:pt x="42" y="6"/>
                    </a:cubicBezTo>
                    <a:cubicBezTo>
                      <a:pt x="31" y="5"/>
                      <a:pt x="20" y="2"/>
                      <a:pt x="7" y="0"/>
                    </a:cubicBezTo>
                    <a:lnTo>
                      <a:pt x="7" y="0"/>
                    </a:lnTo>
                    <a:cubicBezTo>
                      <a:pt x="3" y="0"/>
                      <a:pt x="0" y="2"/>
                      <a:pt x="0" y="5"/>
                    </a:cubicBezTo>
                    <a:cubicBezTo>
                      <a:pt x="0" y="6"/>
                      <a:pt x="0" y="8"/>
                      <a:pt x="2" y="8"/>
                    </a:cubicBezTo>
                    <a:cubicBezTo>
                      <a:pt x="10" y="17"/>
                      <a:pt x="20" y="27"/>
                      <a:pt x="31" y="33"/>
                    </a:cubicBezTo>
                    <a:cubicBezTo>
                      <a:pt x="42" y="40"/>
                      <a:pt x="54" y="44"/>
                      <a:pt x="67" y="49"/>
                    </a:cubicBezTo>
                    <a:cubicBezTo>
                      <a:pt x="80" y="54"/>
                      <a:pt x="93" y="55"/>
                      <a:pt x="106" y="57"/>
                    </a:cubicBezTo>
                    <a:cubicBezTo>
                      <a:pt x="119" y="59"/>
                      <a:pt x="132" y="59"/>
                      <a:pt x="147" y="55"/>
                    </a:cubicBezTo>
                    <a:cubicBezTo>
                      <a:pt x="158" y="54"/>
                      <a:pt x="166" y="43"/>
                      <a:pt x="163" y="30"/>
                    </a:cubicBezTo>
                    <a:cubicBezTo>
                      <a:pt x="161" y="21"/>
                      <a:pt x="152" y="13"/>
                      <a:pt x="142" y="13"/>
                    </a:cubicBezTo>
                    <a:lnTo>
                      <a:pt x="138" y="1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1" name="Google Shape;2661;p74"/>
              <p:cNvSpPr/>
              <p:nvPr/>
            </p:nvSpPr>
            <p:spPr>
              <a:xfrm>
                <a:off x="5404715" y="1469946"/>
                <a:ext cx="113065" cy="67618"/>
              </a:xfrm>
              <a:custGeom>
                <a:avLst/>
                <a:gdLst/>
                <a:ahLst/>
                <a:cxnLst/>
                <a:rect l="l" t="t" r="r" b="b"/>
                <a:pathLst>
                  <a:path w="103" h="62" extrusionOk="0">
                    <a:moveTo>
                      <a:pt x="103" y="28"/>
                    </a:moveTo>
                    <a:cubicBezTo>
                      <a:pt x="102" y="28"/>
                      <a:pt x="102" y="29"/>
                      <a:pt x="101" y="29"/>
                    </a:cubicBezTo>
                    <a:cubicBezTo>
                      <a:pt x="94" y="37"/>
                      <a:pt x="86" y="42"/>
                      <a:pt x="78" y="46"/>
                    </a:cubicBezTo>
                    <a:cubicBezTo>
                      <a:pt x="70" y="51"/>
                      <a:pt x="62" y="56"/>
                      <a:pt x="52" y="58"/>
                    </a:cubicBezTo>
                    <a:cubicBezTo>
                      <a:pt x="42" y="61"/>
                      <a:pt x="34" y="62"/>
                      <a:pt x="23" y="61"/>
                    </a:cubicBezTo>
                    <a:cubicBezTo>
                      <a:pt x="14" y="59"/>
                      <a:pt x="6" y="53"/>
                      <a:pt x="0" y="45"/>
                    </a:cubicBezTo>
                    <a:cubicBezTo>
                      <a:pt x="-3" y="34"/>
                      <a:pt x="5" y="23"/>
                      <a:pt x="16" y="20"/>
                    </a:cubicBezTo>
                    <a:lnTo>
                      <a:pt x="19" y="18"/>
                    </a:lnTo>
                    <a:cubicBezTo>
                      <a:pt x="24" y="16"/>
                      <a:pt x="32" y="16"/>
                      <a:pt x="39" y="15"/>
                    </a:cubicBezTo>
                    <a:cubicBezTo>
                      <a:pt x="47" y="13"/>
                      <a:pt x="54" y="12"/>
                      <a:pt x="60" y="10"/>
                    </a:cubicBezTo>
                    <a:cubicBezTo>
                      <a:pt x="67" y="8"/>
                      <a:pt x="75" y="5"/>
                      <a:pt x="81" y="4"/>
                    </a:cubicBezTo>
                    <a:cubicBezTo>
                      <a:pt x="86" y="3"/>
                      <a:pt x="91" y="2"/>
                      <a:pt x="96" y="0"/>
                    </a:cubicBezTo>
                    <a:cubicBezTo>
                      <a:pt x="98" y="8"/>
                      <a:pt x="100" y="17"/>
                      <a:pt x="103" y="2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2" name="Google Shape;2662;p74"/>
              <p:cNvSpPr/>
              <p:nvPr/>
            </p:nvSpPr>
            <p:spPr>
              <a:xfrm>
                <a:off x="5382546" y="1571927"/>
                <a:ext cx="149645" cy="137453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25" extrusionOk="0">
                    <a:moveTo>
                      <a:pt x="135" y="118"/>
                    </a:moveTo>
                    <a:cubicBezTo>
                      <a:pt x="126" y="121"/>
                      <a:pt x="117" y="123"/>
                      <a:pt x="106" y="124"/>
                    </a:cubicBezTo>
                    <a:cubicBezTo>
                      <a:pt x="62" y="130"/>
                      <a:pt x="29" y="104"/>
                      <a:pt x="10" y="82"/>
                    </a:cubicBezTo>
                    <a:cubicBezTo>
                      <a:pt x="6" y="72"/>
                      <a:pt x="3" y="61"/>
                      <a:pt x="0" y="47"/>
                    </a:cubicBezTo>
                    <a:cubicBezTo>
                      <a:pt x="20" y="29"/>
                      <a:pt x="71" y="-12"/>
                      <a:pt x="132" y="3"/>
                    </a:cubicBezTo>
                    <a:cubicBezTo>
                      <a:pt x="135" y="30"/>
                      <a:pt x="137" y="69"/>
                      <a:pt x="135" y="11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3" name="Google Shape;2663;p74"/>
              <p:cNvSpPr/>
              <p:nvPr/>
            </p:nvSpPr>
            <p:spPr>
              <a:xfrm>
                <a:off x="5430210" y="1588554"/>
                <a:ext cx="101981" cy="1208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10" extrusionOk="0">
                    <a:moveTo>
                      <a:pt x="92" y="103"/>
                    </a:moveTo>
                    <a:cubicBezTo>
                      <a:pt x="83" y="106"/>
                      <a:pt x="74" y="108"/>
                      <a:pt x="63" y="109"/>
                    </a:cubicBezTo>
                    <a:cubicBezTo>
                      <a:pt x="42" y="112"/>
                      <a:pt x="24" y="108"/>
                      <a:pt x="8" y="100"/>
                    </a:cubicBezTo>
                    <a:cubicBezTo>
                      <a:pt x="4" y="92"/>
                      <a:pt x="1" y="82"/>
                      <a:pt x="0" y="72"/>
                    </a:cubicBezTo>
                    <a:cubicBezTo>
                      <a:pt x="-4" y="36"/>
                      <a:pt x="22" y="3"/>
                      <a:pt x="57" y="0"/>
                    </a:cubicBezTo>
                    <a:cubicBezTo>
                      <a:pt x="69" y="-1"/>
                      <a:pt x="81" y="2"/>
                      <a:pt x="91" y="7"/>
                    </a:cubicBezTo>
                    <a:cubicBezTo>
                      <a:pt x="93" y="32"/>
                      <a:pt x="94" y="65"/>
                      <a:pt x="92" y="1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4" name="Google Shape;2664;p74"/>
              <p:cNvSpPr/>
              <p:nvPr/>
            </p:nvSpPr>
            <p:spPr>
              <a:xfrm>
                <a:off x="5382546" y="1563059"/>
                <a:ext cx="145211" cy="587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4" fill="none" extrusionOk="0">
                    <a:moveTo>
                      <a:pt x="132" y="4"/>
                    </a:moveTo>
                    <a:cubicBezTo>
                      <a:pt x="96" y="-6"/>
                      <a:pt x="50" y="1"/>
                      <a:pt x="0" y="54"/>
                    </a:cubicBezTo>
                  </a:path>
                </a:pathLst>
              </a:custGeom>
              <a:noFill/>
              <a:ln w="108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5400" tIns="0" rIns="954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5" name="Google Shape;2665;p74"/>
              <p:cNvSpPr/>
              <p:nvPr/>
            </p:nvSpPr>
            <p:spPr>
              <a:xfrm>
                <a:off x="5057760" y="1587446"/>
                <a:ext cx="240540" cy="137453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25" extrusionOk="0">
                    <a:moveTo>
                      <a:pt x="0" y="56"/>
                    </a:moveTo>
                    <a:cubicBezTo>
                      <a:pt x="0" y="56"/>
                      <a:pt x="108" y="-69"/>
                      <a:pt x="218" y="53"/>
                    </a:cubicBezTo>
                    <a:cubicBezTo>
                      <a:pt x="218" y="53"/>
                      <a:pt x="188" y="116"/>
                      <a:pt x="116" y="124"/>
                    </a:cubicBezTo>
                    <a:cubicBezTo>
                      <a:pt x="44" y="134"/>
                      <a:pt x="0" y="56"/>
                      <a:pt x="0" y="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6" name="Google Shape;2666;p74"/>
              <p:cNvSpPr/>
              <p:nvPr/>
            </p:nvSpPr>
            <p:spPr>
              <a:xfrm>
                <a:off x="5129811" y="1600747"/>
                <a:ext cx="152971" cy="124151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13" extrusionOk="0">
                    <a:moveTo>
                      <a:pt x="51" y="113"/>
                    </a:moveTo>
                    <a:cubicBezTo>
                      <a:pt x="39" y="114"/>
                      <a:pt x="28" y="113"/>
                      <a:pt x="17" y="111"/>
                    </a:cubicBezTo>
                    <a:cubicBezTo>
                      <a:pt x="8" y="100"/>
                      <a:pt x="2" y="88"/>
                      <a:pt x="0" y="73"/>
                    </a:cubicBezTo>
                    <a:cubicBezTo>
                      <a:pt x="-3" y="36"/>
                      <a:pt x="26" y="3"/>
                      <a:pt x="64" y="0"/>
                    </a:cubicBezTo>
                    <a:cubicBezTo>
                      <a:pt x="103" y="-3"/>
                      <a:pt x="136" y="25"/>
                      <a:pt x="139" y="61"/>
                    </a:cubicBezTo>
                    <a:cubicBezTo>
                      <a:pt x="139" y="62"/>
                      <a:pt x="139" y="62"/>
                      <a:pt x="139" y="63"/>
                    </a:cubicBezTo>
                    <a:cubicBezTo>
                      <a:pt x="124" y="82"/>
                      <a:pt x="95" y="108"/>
                      <a:pt x="51" y="1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7" name="Google Shape;2667;p74"/>
              <p:cNvSpPr/>
              <p:nvPr/>
            </p:nvSpPr>
            <p:spPr>
              <a:xfrm>
                <a:off x="5053326" y="1563059"/>
                <a:ext cx="253843" cy="8867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1" extrusionOk="0">
                    <a:moveTo>
                      <a:pt x="218" y="76"/>
                    </a:moveTo>
                    <a:cubicBezTo>
                      <a:pt x="167" y="29"/>
                      <a:pt x="107" y="8"/>
                      <a:pt x="47" y="53"/>
                    </a:cubicBezTo>
                    <a:cubicBezTo>
                      <a:pt x="34" y="61"/>
                      <a:pt x="22" y="72"/>
                      <a:pt x="9" y="80"/>
                    </a:cubicBezTo>
                    <a:cubicBezTo>
                      <a:pt x="6" y="81"/>
                      <a:pt x="3" y="81"/>
                      <a:pt x="1" y="78"/>
                    </a:cubicBezTo>
                    <a:cubicBezTo>
                      <a:pt x="-1" y="76"/>
                      <a:pt x="-1" y="73"/>
                      <a:pt x="1" y="72"/>
                    </a:cubicBezTo>
                    <a:cubicBezTo>
                      <a:pt x="12" y="53"/>
                      <a:pt x="27" y="35"/>
                      <a:pt x="47" y="23"/>
                    </a:cubicBezTo>
                    <a:cubicBezTo>
                      <a:pt x="84" y="-7"/>
                      <a:pt x="144" y="-9"/>
                      <a:pt x="183" y="21"/>
                    </a:cubicBezTo>
                    <a:cubicBezTo>
                      <a:pt x="203" y="34"/>
                      <a:pt x="218" y="51"/>
                      <a:pt x="229" y="70"/>
                    </a:cubicBezTo>
                    <a:cubicBezTo>
                      <a:pt x="231" y="73"/>
                      <a:pt x="229" y="76"/>
                      <a:pt x="227" y="78"/>
                    </a:cubicBezTo>
                    <a:cubicBezTo>
                      <a:pt x="222" y="80"/>
                      <a:pt x="219" y="78"/>
                      <a:pt x="218" y="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8" name="Google Shape;2668;p74"/>
              <p:cNvSpPr/>
              <p:nvPr/>
            </p:nvSpPr>
            <p:spPr>
              <a:xfrm>
                <a:off x="5375895" y="1600747"/>
                <a:ext cx="56533" cy="144104"/>
              </a:xfrm>
              <a:custGeom>
                <a:avLst/>
                <a:gdLst/>
                <a:ahLst/>
                <a:cxnLst/>
                <a:rect l="l" t="t" r="r" b="b"/>
                <a:pathLst>
                  <a:path w="52" h="131" fill="none" extrusionOk="0">
                    <a:moveTo>
                      <a:pt x="0" y="0"/>
                    </a:moveTo>
                    <a:cubicBezTo>
                      <a:pt x="11" y="66"/>
                      <a:pt x="40" y="85"/>
                      <a:pt x="40" y="85"/>
                    </a:cubicBezTo>
                    <a:cubicBezTo>
                      <a:pt x="40" y="85"/>
                      <a:pt x="57" y="98"/>
                      <a:pt x="50" y="114"/>
                    </a:cubicBezTo>
                    <a:cubicBezTo>
                      <a:pt x="44" y="130"/>
                      <a:pt x="34" y="122"/>
                      <a:pt x="19" y="13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1075" rIns="91075" bIns="1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9" name="Google Shape;2669;p74"/>
              <p:cNvSpPr/>
              <p:nvPr/>
            </p:nvSpPr>
            <p:spPr>
              <a:xfrm>
                <a:off x="5341532" y="1737092"/>
                <a:ext cx="15519" cy="4434"/>
              </a:xfrm>
              <a:custGeom>
                <a:avLst/>
                <a:gdLst/>
                <a:ahLst/>
                <a:cxnLst/>
                <a:rect l="l" t="t" r="r" b="b"/>
                <a:pathLst>
                  <a:path w="15" h="5" fill="none" extrusionOk="0">
                    <a:moveTo>
                      <a:pt x="15" y="0"/>
                    </a:moveTo>
                    <a:cubicBezTo>
                      <a:pt x="15" y="0"/>
                      <a:pt x="11" y="-1"/>
                      <a:pt x="8" y="0"/>
                    </a:cubicBezTo>
                    <a:cubicBezTo>
                      <a:pt x="3" y="0"/>
                      <a:pt x="0" y="5"/>
                      <a:pt x="0" y="5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0" name="Google Shape;2670;p74"/>
              <p:cNvSpPr/>
              <p:nvPr/>
            </p:nvSpPr>
            <p:spPr>
              <a:xfrm>
                <a:off x="5311603" y="1700511"/>
                <a:ext cx="11085" cy="44340"/>
              </a:xfrm>
              <a:custGeom>
                <a:avLst/>
                <a:gdLst/>
                <a:ahLst/>
                <a:cxnLst/>
                <a:rect l="l" t="t" r="r" b="b"/>
                <a:pathLst>
                  <a:path w="11" h="41" fill="none" extrusionOk="0">
                    <a:moveTo>
                      <a:pt x="11" y="0"/>
                    </a:moveTo>
                    <a:cubicBezTo>
                      <a:pt x="11" y="0"/>
                      <a:pt x="-12" y="14"/>
                      <a:pt x="7" y="4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1" name="Google Shape;2671;p74"/>
              <p:cNvSpPr/>
              <p:nvPr/>
            </p:nvSpPr>
            <p:spPr>
              <a:xfrm>
                <a:off x="4742950" y="1095276"/>
                <a:ext cx="823601" cy="575306"/>
              </a:xfrm>
              <a:custGeom>
                <a:avLst/>
                <a:gdLst/>
                <a:ahLst/>
                <a:cxnLst/>
                <a:rect l="l" t="t" r="r" b="b"/>
                <a:pathLst>
                  <a:path w="744" h="520" extrusionOk="0">
                    <a:moveTo>
                      <a:pt x="63" y="400"/>
                    </a:moveTo>
                    <a:cubicBezTo>
                      <a:pt x="63" y="400"/>
                      <a:pt x="99" y="481"/>
                      <a:pt x="100" y="508"/>
                    </a:cubicBezTo>
                    <a:cubicBezTo>
                      <a:pt x="102" y="535"/>
                      <a:pt x="177" y="505"/>
                      <a:pt x="177" y="505"/>
                    </a:cubicBezTo>
                    <a:cubicBezTo>
                      <a:pt x="177" y="505"/>
                      <a:pt x="218" y="429"/>
                      <a:pt x="221" y="416"/>
                    </a:cubicBezTo>
                    <a:cubicBezTo>
                      <a:pt x="222" y="403"/>
                      <a:pt x="275" y="267"/>
                      <a:pt x="275" y="261"/>
                    </a:cubicBezTo>
                    <a:cubicBezTo>
                      <a:pt x="275" y="255"/>
                      <a:pt x="470" y="332"/>
                      <a:pt x="498" y="261"/>
                    </a:cubicBezTo>
                    <a:cubicBezTo>
                      <a:pt x="498" y="261"/>
                      <a:pt x="594" y="305"/>
                      <a:pt x="673" y="285"/>
                    </a:cubicBezTo>
                    <a:cubicBezTo>
                      <a:pt x="673" y="285"/>
                      <a:pt x="685" y="310"/>
                      <a:pt x="686" y="316"/>
                    </a:cubicBezTo>
                    <a:lnTo>
                      <a:pt x="696" y="286"/>
                    </a:lnTo>
                    <a:cubicBezTo>
                      <a:pt x="696" y="286"/>
                      <a:pt x="782" y="240"/>
                      <a:pt x="724" y="141"/>
                    </a:cubicBezTo>
                    <a:cubicBezTo>
                      <a:pt x="667" y="41"/>
                      <a:pt x="439" y="71"/>
                      <a:pt x="439" y="71"/>
                    </a:cubicBezTo>
                    <a:cubicBezTo>
                      <a:pt x="439" y="71"/>
                      <a:pt x="411" y="-30"/>
                      <a:pt x="240" y="9"/>
                    </a:cubicBezTo>
                    <a:cubicBezTo>
                      <a:pt x="69" y="49"/>
                      <a:pt x="63" y="163"/>
                      <a:pt x="63" y="163"/>
                    </a:cubicBezTo>
                    <a:cubicBezTo>
                      <a:pt x="63" y="163"/>
                      <a:pt x="-51" y="215"/>
                      <a:pt x="27" y="400"/>
                    </a:cubicBezTo>
                    <a:cubicBezTo>
                      <a:pt x="27" y="397"/>
                      <a:pt x="45" y="396"/>
                      <a:pt x="63" y="40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2" name="Google Shape;2672;p74"/>
              <p:cNvSpPr/>
              <p:nvPr/>
            </p:nvSpPr>
            <p:spPr>
              <a:xfrm>
                <a:off x="4852690" y="1641762"/>
                <a:ext cx="673961" cy="416792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77" extrusionOk="0">
                    <a:moveTo>
                      <a:pt x="304" y="346"/>
                    </a:moveTo>
                    <a:cubicBezTo>
                      <a:pt x="-10" y="221"/>
                      <a:pt x="0" y="172"/>
                      <a:pt x="0" y="172"/>
                    </a:cubicBezTo>
                    <a:cubicBezTo>
                      <a:pt x="11" y="124"/>
                      <a:pt x="0" y="15"/>
                      <a:pt x="0" y="15"/>
                    </a:cubicBezTo>
                    <a:cubicBezTo>
                      <a:pt x="21" y="-17"/>
                      <a:pt x="76" y="12"/>
                      <a:pt x="76" y="12"/>
                    </a:cubicBezTo>
                    <a:cubicBezTo>
                      <a:pt x="143" y="53"/>
                      <a:pt x="293" y="140"/>
                      <a:pt x="293" y="140"/>
                    </a:cubicBezTo>
                    <a:cubicBezTo>
                      <a:pt x="498" y="56"/>
                      <a:pt x="558" y="140"/>
                      <a:pt x="558" y="140"/>
                    </a:cubicBezTo>
                    <a:cubicBezTo>
                      <a:pt x="571" y="134"/>
                      <a:pt x="609" y="124"/>
                      <a:pt x="609" y="124"/>
                    </a:cubicBezTo>
                    <a:cubicBezTo>
                      <a:pt x="602" y="178"/>
                      <a:pt x="617" y="471"/>
                      <a:pt x="304" y="346"/>
                    </a:cubicBezTo>
                    <a:moveTo>
                      <a:pt x="351" y="252"/>
                    </a:moveTo>
                    <a:cubicBezTo>
                      <a:pt x="381" y="264"/>
                      <a:pt x="420" y="271"/>
                      <a:pt x="478" y="271"/>
                    </a:cubicBezTo>
                    <a:cubicBezTo>
                      <a:pt x="491" y="270"/>
                      <a:pt x="509" y="240"/>
                      <a:pt x="512" y="214"/>
                    </a:cubicBezTo>
                    <a:cubicBezTo>
                      <a:pt x="519" y="176"/>
                      <a:pt x="521" y="137"/>
                      <a:pt x="441" y="129"/>
                    </a:cubicBezTo>
                    <a:cubicBezTo>
                      <a:pt x="374" y="124"/>
                      <a:pt x="348" y="167"/>
                      <a:pt x="337" y="202"/>
                    </a:cubicBezTo>
                    <a:cubicBezTo>
                      <a:pt x="329" y="224"/>
                      <a:pt x="337" y="248"/>
                      <a:pt x="351" y="2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3" name="Google Shape;2673;p74"/>
              <p:cNvSpPr/>
              <p:nvPr/>
            </p:nvSpPr>
            <p:spPr>
              <a:xfrm>
                <a:off x="4772879" y="3145982"/>
                <a:ext cx="700565" cy="494386"/>
              </a:xfrm>
              <a:custGeom>
                <a:avLst/>
                <a:gdLst/>
                <a:ahLst/>
                <a:cxnLst/>
                <a:rect l="l" t="t" r="r" b="b"/>
                <a:pathLst>
                  <a:path w="633" h="447" extrusionOk="0">
                    <a:moveTo>
                      <a:pt x="0" y="133"/>
                    </a:moveTo>
                    <a:cubicBezTo>
                      <a:pt x="41" y="99"/>
                      <a:pt x="165" y="0"/>
                      <a:pt x="251" y="0"/>
                    </a:cubicBezTo>
                    <a:cubicBezTo>
                      <a:pt x="295" y="0"/>
                      <a:pt x="335" y="7"/>
                      <a:pt x="340" y="21"/>
                    </a:cubicBezTo>
                    <a:cubicBezTo>
                      <a:pt x="360" y="91"/>
                      <a:pt x="290" y="64"/>
                      <a:pt x="259" y="99"/>
                    </a:cubicBezTo>
                    <a:cubicBezTo>
                      <a:pt x="254" y="103"/>
                      <a:pt x="256" y="111"/>
                      <a:pt x="262" y="111"/>
                    </a:cubicBezTo>
                    <a:cubicBezTo>
                      <a:pt x="355" y="119"/>
                      <a:pt x="482" y="97"/>
                      <a:pt x="482" y="97"/>
                    </a:cubicBezTo>
                    <a:cubicBezTo>
                      <a:pt x="482" y="97"/>
                      <a:pt x="575" y="62"/>
                      <a:pt x="589" y="127"/>
                    </a:cubicBezTo>
                    <a:cubicBezTo>
                      <a:pt x="602" y="187"/>
                      <a:pt x="436" y="178"/>
                      <a:pt x="420" y="184"/>
                    </a:cubicBezTo>
                    <a:lnTo>
                      <a:pt x="420" y="184"/>
                    </a:lnTo>
                    <a:cubicBezTo>
                      <a:pt x="420" y="184"/>
                      <a:pt x="637" y="135"/>
                      <a:pt x="633" y="211"/>
                    </a:cubicBezTo>
                    <a:cubicBezTo>
                      <a:pt x="632" y="265"/>
                      <a:pt x="445" y="281"/>
                      <a:pt x="415" y="281"/>
                    </a:cubicBezTo>
                    <a:lnTo>
                      <a:pt x="415" y="281"/>
                    </a:lnTo>
                    <a:cubicBezTo>
                      <a:pt x="606" y="194"/>
                      <a:pt x="591" y="285"/>
                      <a:pt x="591" y="285"/>
                    </a:cubicBezTo>
                    <a:cubicBezTo>
                      <a:pt x="581" y="327"/>
                      <a:pt x="516" y="346"/>
                      <a:pt x="493" y="342"/>
                    </a:cubicBezTo>
                    <a:lnTo>
                      <a:pt x="493" y="342"/>
                    </a:lnTo>
                    <a:cubicBezTo>
                      <a:pt x="497" y="346"/>
                      <a:pt x="542" y="314"/>
                      <a:pt x="534" y="365"/>
                    </a:cubicBezTo>
                    <a:cubicBezTo>
                      <a:pt x="524" y="425"/>
                      <a:pt x="334" y="441"/>
                      <a:pt x="262" y="445"/>
                    </a:cubicBezTo>
                    <a:cubicBezTo>
                      <a:pt x="168" y="453"/>
                      <a:pt x="88" y="426"/>
                      <a:pt x="44" y="407"/>
                    </a:cubicBezTo>
                    <a:lnTo>
                      <a:pt x="0" y="133"/>
                    </a:ln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4" name="Google Shape;2674;p74"/>
              <p:cNvSpPr/>
              <p:nvPr/>
            </p:nvSpPr>
            <p:spPr>
              <a:xfrm>
                <a:off x="4771771" y="3145982"/>
                <a:ext cx="651790" cy="494386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47" fill="none" extrusionOk="0">
                    <a:moveTo>
                      <a:pt x="535" y="365"/>
                    </a:moveTo>
                    <a:cubicBezTo>
                      <a:pt x="525" y="425"/>
                      <a:pt x="335" y="441"/>
                      <a:pt x="263" y="445"/>
                    </a:cubicBezTo>
                    <a:cubicBezTo>
                      <a:pt x="169" y="453"/>
                      <a:pt x="89" y="426"/>
                      <a:pt x="45" y="407"/>
                    </a:cubicBezTo>
                    <a:lnTo>
                      <a:pt x="27" y="303"/>
                    </a:lnTo>
                    <a:lnTo>
                      <a:pt x="0" y="133"/>
                    </a:lnTo>
                    <a:cubicBezTo>
                      <a:pt x="40" y="99"/>
                      <a:pt x="164" y="0"/>
                      <a:pt x="250" y="0"/>
                    </a:cubicBezTo>
                    <a:cubicBezTo>
                      <a:pt x="294" y="0"/>
                      <a:pt x="335" y="7"/>
                      <a:pt x="340" y="21"/>
                    </a:cubicBezTo>
                    <a:cubicBezTo>
                      <a:pt x="359" y="91"/>
                      <a:pt x="289" y="64"/>
                      <a:pt x="258" y="99"/>
                    </a:cubicBezTo>
                    <a:cubicBezTo>
                      <a:pt x="253" y="103"/>
                      <a:pt x="255" y="111"/>
                      <a:pt x="262" y="111"/>
                    </a:cubicBezTo>
                    <a:cubicBezTo>
                      <a:pt x="354" y="119"/>
                      <a:pt x="481" y="97"/>
                      <a:pt x="481" y="97"/>
                    </a:cubicBezTo>
                    <a:cubicBezTo>
                      <a:pt x="481" y="97"/>
                      <a:pt x="574" y="62"/>
                      <a:pt x="589" y="12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5" name="Google Shape;2675;p74"/>
              <p:cNvSpPr/>
              <p:nvPr/>
            </p:nvSpPr>
            <p:spPr>
              <a:xfrm>
                <a:off x="5086580" y="3332209"/>
                <a:ext cx="300400" cy="52099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8" fill="none" extrusionOk="0">
                    <a:moveTo>
                      <a:pt x="272" y="0"/>
                    </a:moveTo>
                    <a:cubicBezTo>
                      <a:pt x="272" y="0"/>
                      <a:pt x="127" y="51"/>
                      <a:pt x="0" y="48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6" name="Google Shape;2676;p74"/>
              <p:cNvSpPr/>
              <p:nvPr/>
            </p:nvSpPr>
            <p:spPr>
              <a:xfrm>
                <a:off x="5086580" y="3430864"/>
                <a:ext cx="332546" cy="62076"/>
              </a:xfrm>
              <a:custGeom>
                <a:avLst/>
                <a:gdLst/>
                <a:ahLst/>
                <a:cxnLst/>
                <a:rect l="l" t="t" r="r" b="b"/>
                <a:pathLst>
                  <a:path w="301" h="57" fill="none" extrusionOk="0">
                    <a:moveTo>
                      <a:pt x="0" y="57"/>
                    </a:moveTo>
                    <a:cubicBezTo>
                      <a:pt x="129" y="60"/>
                      <a:pt x="301" y="0"/>
                      <a:pt x="301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7" name="Google Shape;2677;p74"/>
              <p:cNvSpPr/>
              <p:nvPr/>
            </p:nvSpPr>
            <p:spPr>
              <a:xfrm>
                <a:off x="5086580" y="3520652"/>
                <a:ext cx="268253" cy="49882"/>
              </a:xfrm>
              <a:custGeom>
                <a:avLst/>
                <a:gdLst/>
                <a:ahLst/>
                <a:cxnLst/>
                <a:rect l="l" t="t" r="r" b="b"/>
                <a:pathLst>
                  <a:path w="243" h="46" fill="none" extrusionOk="0">
                    <a:moveTo>
                      <a:pt x="0" y="46"/>
                    </a:moveTo>
                    <a:cubicBezTo>
                      <a:pt x="127" y="44"/>
                      <a:pt x="243" y="0"/>
                      <a:pt x="243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8" name="Google Shape;2678;p74"/>
              <p:cNvSpPr/>
              <p:nvPr/>
            </p:nvSpPr>
            <p:spPr>
              <a:xfrm>
                <a:off x="5246202" y="1829096"/>
                <a:ext cx="176249" cy="9089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83" extrusionOk="0">
                    <a:moveTo>
                      <a:pt x="0" y="0"/>
                    </a:moveTo>
                    <a:cubicBezTo>
                      <a:pt x="0" y="0"/>
                      <a:pt x="63" y="11"/>
                      <a:pt x="159" y="11"/>
                    </a:cubicBezTo>
                    <a:cubicBezTo>
                      <a:pt x="159" y="11"/>
                      <a:pt x="170" y="88"/>
                      <a:pt x="74" y="82"/>
                    </a:cubicBezTo>
                    <a:cubicBezTo>
                      <a:pt x="-10" y="7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9" name="Google Shape;2679;p74"/>
              <p:cNvSpPr/>
              <p:nvPr/>
            </p:nvSpPr>
            <p:spPr>
              <a:xfrm>
                <a:off x="5246202" y="1829096"/>
                <a:ext cx="175140" cy="27712"/>
              </a:xfrm>
              <a:custGeom>
                <a:avLst/>
                <a:gdLst/>
                <a:ahLst/>
                <a:cxnLst/>
                <a:rect l="l" t="t" r="r" b="b"/>
                <a:pathLst>
                  <a:path w="159" h="26" extrusionOk="0">
                    <a:moveTo>
                      <a:pt x="0" y="0"/>
                    </a:moveTo>
                    <a:cubicBezTo>
                      <a:pt x="0" y="0"/>
                      <a:pt x="76" y="49"/>
                      <a:pt x="159" y="1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0" name="Google Shape;2680;p74"/>
              <p:cNvSpPr/>
              <p:nvPr/>
            </p:nvSpPr>
            <p:spPr>
              <a:xfrm>
                <a:off x="5269480" y="1890063"/>
                <a:ext cx="126367" cy="3325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31" extrusionOk="0">
                    <a:moveTo>
                      <a:pt x="115" y="14"/>
                    </a:moveTo>
                    <a:cubicBezTo>
                      <a:pt x="115" y="14"/>
                      <a:pt x="96" y="2"/>
                      <a:pt x="63" y="0"/>
                    </a:cubicBezTo>
                    <a:cubicBezTo>
                      <a:pt x="32" y="-2"/>
                      <a:pt x="0" y="6"/>
                      <a:pt x="0" y="6"/>
                    </a:cubicBezTo>
                    <a:cubicBezTo>
                      <a:pt x="0" y="6"/>
                      <a:pt x="16" y="27"/>
                      <a:pt x="60" y="30"/>
                    </a:cubicBezTo>
                    <a:cubicBezTo>
                      <a:pt x="94" y="32"/>
                      <a:pt x="115" y="14"/>
                      <a:pt x="115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81" name="Google Shape;2681;p74"/>
            <p:cNvSpPr/>
            <p:nvPr/>
          </p:nvSpPr>
          <p:spPr>
            <a:xfrm rot="10800000">
              <a:off x="3329300" y="2912710"/>
              <a:ext cx="325800" cy="434880"/>
            </a:xfrm>
            <a:custGeom>
              <a:avLst/>
              <a:gdLst/>
              <a:ahLst/>
              <a:cxnLst/>
              <a:rect l="l" t="t" r="r" b="b"/>
              <a:pathLst>
                <a:path w="905" h="1208" extrusionOk="0">
                  <a:moveTo>
                    <a:pt x="221" y="258"/>
                  </a:moveTo>
                  <a:lnTo>
                    <a:pt x="221" y="258"/>
                  </a:lnTo>
                  <a:cubicBezTo>
                    <a:pt x="99" y="258"/>
                    <a:pt x="0" y="358"/>
                    <a:pt x="0" y="480"/>
                  </a:cubicBezTo>
                  <a:lnTo>
                    <a:pt x="0" y="986"/>
                  </a:lnTo>
                  <a:cubicBezTo>
                    <a:pt x="0" y="1109"/>
                    <a:pt x="99" y="1208"/>
                    <a:pt x="221" y="1208"/>
                  </a:cubicBezTo>
                  <a:lnTo>
                    <a:pt x="683" y="1208"/>
                  </a:lnTo>
                  <a:cubicBezTo>
                    <a:pt x="806" y="1208"/>
                    <a:pt x="905" y="1109"/>
                    <a:pt x="905" y="986"/>
                  </a:cubicBezTo>
                  <a:lnTo>
                    <a:pt x="905" y="480"/>
                  </a:lnTo>
                  <a:cubicBezTo>
                    <a:pt x="905" y="358"/>
                    <a:pt x="806" y="258"/>
                    <a:pt x="683" y="258"/>
                  </a:cubicBezTo>
                  <a:lnTo>
                    <a:pt x="469" y="258"/>
                  </a:lnTo>
                  <a:cubicBezTo>
                    <a:pt x="466" y="258"/>
                    <a:pt x="463" y="257"/>
                    <a:pt x="461" y="255"/>
                  </a:cubicBezTo>
                  <a:lnTo>
                    <a:pt x="176" y="3"/>
                  </a:lnTo>
                  <a:cubicBezTo>
                    <a:pt x="165" y="-6"/>
                    <a:pt x="150" y="5"/>
                    <a:pt x="155" y="17"/>
                  </a:cubicBezTo>
                  <a:lnTo>
                    <a:pt x="234" y="241"/>
                  </a:lnTo>
                  <a:cubicBezTo>
                    <a:pt x="237" y="250"/>
                    <a:pt x="230" y="258"/>
                    <a:pt x="221" y="2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9" name="Google Shape;2389;p73"/>
          <p:cNvSpPr txBox="1">
            <a:spLocks noGrp="1"/>
          </p:cNvSpPr>
          <p:nvPr>
            <p:ph type="title"/>
          </p:nvPr>
        </p:nvSpPr>
        <p:spPr>
          <a:xfrm>
            <a:off x="713254" y="677525"/>
            <a:ext cx="34758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  <p:grpSp>
        <p:nvGrpSpPr>
          <p:cNvPr id="2393" name="Google Shape;2393;p73"/>
          <p:cNvGrpSpPr/>
          <p:nvPr/>
        </p:nvGrpSpPr>
        <p:grpSpPr>
          <a:xfrm>
            <a:off x="6142724" y="2171689"/>
            <a:ext cx="1943350" cy="2728764"/>
            <a:chOff x="1155422" y="1572564"/>
            <a:chExt cx="904430" cy="1269959"/>
          </a:xfrm>
        </p:grpSpPr>
        <p:sp>
          <p:nvSpPr>
            <p:cNvPr id="2394" name="Google Shape;2394;p73"/>
            <p:cNvSpPr/>
            <p:nvPr/>
          </p:nvSpPr>
          <p:spPr>
            <a:xfrm>
              <a:off x="1379712" y="1735615"/>
              <a:ext cx="176064" cy="225439"/>
            </a:xfrm>
            <a:custGeom>
              <a:avLst/>
              <a:gdLst/>
              <a:ahLst/>
              <a:cxnLst/>
              <a:rect l="l" t="t" r="r" b="b"/>
              <a:pathLst>
                <a:path w="461" h="590" extrusionOk="0">
                  <a:moveTo>
                    <a:pt x="120" y="589"/>
                  </a:moveTo>
                  <a:cubicBezTo>
                    <a:pt x="-38" y="547"/>
                    <a:pt x="-5" y="343"/>
                    <a:pt x="24" y="235"/>
                  </a:cubicBezTo>
                  <a:cubicBezTo>
                    <a:pt x="35" y="194"/>
                    <a:pt x="52" y="156"/>
                    <a:pt x="74" y="121"/>
                  </a:cubicBezTo>
                  <a:cubicBezTo>
                    <a:pt x="120" y="48"/>
                    <a:pt x="174" y="-20"/>
                    <a:pt x="214" y="6"/>
                  </a:cubicBezTo>
                  <a:cubicBezTo>
                    <a:pt x="257" y="31"/>
                    <a:pt x="216" y="77"/>
                    <a:pt x="216" y="82"/>
                  </a:cubicBezTo>
                  <a:cubicBezTo>
                    <a:pt x="227" y="61"/>
                    <a:pt x="270" y="-7"/>
                    <a:pt x="305" y="12"/>
                  </a:cubicBezTo>
                  <a:cubicBezTo>
                    <a:pt x="305" y="12"/>
                    <a:pt x="335" y="25"/>
                    <a:pt x="334" y="61"/>
                  </a:cubicBezTo>
                  <a:cubicBezTo>
                    <a:pt x="355" y="40"/>
                    <a:pt x="377" y="30"/>
                    <a:pt x="395" y="48"/>
                  </a:cubicBezTo>
                  <a:cubicBezTo>
                    <a:pt x="411" y="64"/>
                    <a:pt x="409" y="88"/>
                    <a:pt x="398" y="114"/>
                  </a:cubicBezTo>
                  <a:cubicBezTo>
                    <a:pt x="415" y="103"/>
                    <a:pt x="433" y="101"/>
                    <a:pt x="449" y="118"/>
                  </a:cubicBezTo>
                  <a:cubicBezTo>
                    <a:pt x="476" y="148"/>
                    <a:pt x="452" y="177"/>
                    <a:pt x="432" y="200"/>
                  </a:cubicBezTo>
                  <a:cubicBezTo>
                    <a:pt x="344" y="302"/>
                    <a:pt x="276" y="394"/>
                    <a:pt x="276" y="394"/>
                  </a:cubicBezTo>
                  <a:cubicBezTo>
                    <a:pt x="273" y="400"/>
                    <a:pt x="286" y="395"/>
                    <a:pt x="291" y="390"/>
                  </a:cubicBezTo>
                  <a:cubicBezTo>
                    <a:pt x="348" y="338"/>
                    <a:pt x="416" y="387"/>
                    <a:pt x="354" y="454"/>
                  </a:cubicBezTo>
                  <a:cubicBezTo>
                    <a:pt x="221" y="595"/>
                    <a:pt x="120" y="589"/>
                    <a:pt x="120" y="589"/>
                  </a:cubicBezTo>
                  <a:moveTo>
                    <a:pt x="297" y="244"/>
                  </a:moveTo>
                  <a:cubicBezTo>
                    <a:pt x="308" y="234"/>
                    <a:pt x="373" y="170"/>
                    <a:pt x="398" y="114"/>
                  </a:cubicBezTo>
                  <a:cubicBezTo>
                    <a:pt x="354" y="143"/>
                    <a:pt x="309" y="231"/>
                    <a:pt x="297" y="244"/>
                  </a:cubicBezTo>
                  <a:moveTo>
                    <a:pt x="296" y="246"/>
                  </a:moveTo>
                  <a:cubicBezTo>
                    <a:pt x="296" y="245"/>
                    <a:pt x="297" y="245"/>
                    <a:pt x="297" y="244"/>
                  </a:cubicBezTo>
                  <a:cubicBezTo>
                    <a:pt x="296" y="245"/>
                    <a:pt x="296" y="246"/>
                    <a:pt x="296" y="246"/>
                  </a:cubicBezTo>
                  <a:moveTo>
                    <a:pt x="245" y="191"/>
                  </a:moveTo>
                  <a:cubicBezTo>
                    <a:pt x="313" y="131"/>
                    <a:pt x="333" y="89"/>
                    <a:pt x="334" y="61"/>
                  </a:cubicBezTo>
                  <a:cubicBezTo>
                    <a:pt x="295" y="100"/>
                    <a:pt x="258" y="174"/>
                    <a:pt x="245" y="191"/>
                  </a:cubicBezTo>
                  <a:close/>
                </a:path>
              </a:pathLst>
            </a:custGeom>
            <a:solidFill>
              <a:srgbClr val="9D532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73"/>
            <p:cNvSpPr/>
            <p:nvPr/>
          </p:nvSpPr>
          <p:spPr>
            <a:xfrm>
              <a:off x="1472336" y="1779631"/>
              <a:ext cx="58943" cy="77698"/>
            </a:xfrm>
            <a:custGeom>
              <a:avLst/>
              <a:gdLst/>
              <a:ahLst/>
              <a:cxnLst/>
              <a:rect l="l" t="t" r="r" b="b"/>
              <a:pathLst>
                <a:path w="155" h="204" fill="none" extrusionOk="0">
                  <a:moveTo>
                    <a:pt x="0" y="204"/>
                  </a:moveTo>
                  <a:cubicBezTo>
                    <a:pt x="0" y="204"/>
                    <a:pt x="75" y="84"/>
                    <a:pt x="155" y="0"/>
                  </a:cubicBez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27350" rIns="91075" bIns="2735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73"/>
            <p:cNvSpPr/>
            <p:nvPr/>
          </p:nvSpPr>
          <p:spPr>
            <a:xfrm>
              <a:off x="1450520" y="1757814"/>
              <a:ext cx="56264" cy="91094"/>
            </a:xfrm>
            <a:custGeom>
              <a:avLst/>
              <a:gdLst/>
              <a:ahLst/>
              <a:cxnLst/>
              <a:rect l="l" t="t" r="r" b="b"/>
              <a:pathLst>
                <a:path w="148" h="239" fill="none" extrusionOk="0">
                  <a:moveTo>
                    <a:pt x="0" y="239"/>
                  </a:moveTo>
                  <a:cubicBezTo>
                    <a:pt x="0" y="239"/>
                    <a:pt x="63" y="82"/>
                    <a:pt x="148" y="0"/>
                  </a:cubicBez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39950" rIns="91075" bIns="3995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73"/>
            <p:cNvSpPr/>
            <p:nvPr/>
          </p:nvSpPr>
          <p:spPr>
            <a:xfrm>
              <a:off x="1422579" y="1757049"/>
              <a:ext cx="44399" cy="83822"/>
            </a:xfrm>
            <a:custGeom>
              <a:avLst/>
              <a:gdLst/>
              <a:ahLst/>
              <a:cxnLst/>
              <a:rect l="l" t="t" r="r" b="b"/>
              <a:pathLst>
                <a:path w="117" h="220" fill="none" extrusionOk="0">
                  <a:moveTo>
                    <a:pt x="0" y="220"/>
                  </a:moveTo>
                  <a:cubicBezTo>
                    <a:pt x="0" y="220"/>
                    <a:pt x="55" y="89"/>
                    <a:pt x="117" y="0"/>
                  </a:cubicBez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33100" rIns="91075" bIns="331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73"/>
            <p:cNvSpPr/>
            <p:nvPr/>
          </p:nvSpPr>
          <p:spPr>
            <a:xfrm>
              <a:off x="1412628" y="1678585"/>
              <a:ext cx="139703" cy="216253"/>
            </a:xfrm>
            <a:custGeom>
              <a:avLst/>
              <a:gdLst/>
              <a:ahLst/>
              <a:cxnLst/>
              <a:rect l="l" t="t" r="r" b="b"/>
              <a:pathLst>
                <a:path w="366" h="566" extrusionOk="0">
                  <a:moveTo>
                    <a:pt x="278" y="566"/>
                  </a:moveTo>
                  <a:lnTo>
                    <a:pt x="22" y="536"/>
                  </a:lnTo>
                  <a:cubicBezTo>
                    <a:pt x="8" y="535"/>
                    <a:pt x="-2" y="522"/>
                    <a:pt x="0" y="508"/>
                  </a:cubicBezTo>
                  <a:lnTo>
                    <a:pt x="58" y="23"/>
                  </a:lnTo>
                  <a:cubicBezTo>
                    <a:pt x="60" y="9"/>
                    <a:pt x="73" y="0"/>
                    <a:pt x="88" y="1"/>
                  </a:cubicBezTo>
                  <a:lnTo>
                    <a:pt x="343" y="31"/>
                  </a:lnTo>
                  <a:cubicBezTo>
                    <a:pt x="358" y="33"/>
                    <a:pt x="368" y="45"/>
                    <a:pt x="366" y="60"/>
                  </a:cubicBezTo>
                  <a:lnTo>
                    <a:pt x="307" y="544"/>
                  </a:lnTo>
                  <a:cubicBezTo>
                    <a:pt x="307" y="557"/>
                    <a:pt x="293" y="568"/>
                    <a:pt x="278" y="5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73"/>
            <p:cNvSpPr/>
            <p:nvPr/>
          </p:nvSpPr>
          <p:spPr>
            <a:xfrm>
              <a:off x="1426789" y="1692364"/>
              <a:ext cx="110996" cy="188696"/>
            </a:xfrm>
            <a:custGeom>
              <a:avLst/>
              <a:gdLst/>
              <a:ahLst/>
              <a:cxnLst/>
              <a:rect l="l" t="t" r="r" b="b"/>
              <a:pathLst>
                <a:path w="291" h="494" extrusionOk="0">
                  <a:moveTo>
                    <a:pt x="228" y="494"/>
                  </a:moveTo>
                  <a:lnTo>
                    <a:pt x="7" y="469"/>
                  </a:lnTo>
                  <a:cubicBezTo>
                    <a:pt x="3" y="469"/>
                    <a:pt x="0" y="464"/>
                    <a:pt x="0" y="461"/>
                  </a:cubicBezTo>
                  <a:lnTo>
                    <a:pt x="55" y="6"/>
                  </a:lnTo>
                  <a:cubicBezTo>
                    <a:pt x="55" y="3"/>
                    <a:pt x="60" y="0"/>
                    <a:pt x="64" y="0"/>
                  </a:cubicBezTo>
                  <a:lnTo>
                    <a:pt x="285" y="25"/>
                  </a:lnTo>
                  <a:cubicBezTo>
                    <a:pt x="288" y="25"/>
                    <a:pt x="291" y="30"/>
                    <a:pt x="291" y="33"/>
                  </a:cubicBezTo>
                  <a:lnTo>
                    <a:pt x="236" y="488"/>
                  </a:lnTo>
                  <a:cubicBezTo>
                    <a:pt x="236" y="492"/>
                    <a:pt x="233" y="494"/>
                    <a:pt x="228" y="4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00" name="Google Shape;2400;p73"/>
            <p:cNvCxnSpPr/>
            <p:nvPr/>
          </p:nvCxnSpPr>
          <p:spPr>
            <a:xfrm flipH="1">
              <a:off x="1414365" y="1709205"/>
              <a:ext cx="17400" cy="148800"/>
            </a:xfrm>
            <a:prstGeom prst="straightConnector1">
              <a:avLst/>
            </a:pr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01" name="Google Shape;2401;p73"/>
            <p:cNvCxnSpPr/>
            <p:nvPr/>
          </p:nvCxnSpPr>
          <p:spPr>
            <a:xfrm rot="10800000">
              <a:off x="1429953" y="1871915"/>
              <a:ext cx="53100" cy="5700"/>
            </a:xfrm>
            <a:prstGeom prst="straightConnector1">
              <a:avLst/>
            </a:pr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02" name="Google Shape;2402;p73"/>
            <p:cNvCxnSpPr/>
            <p:nvPr/>
          </p:nvCxnSpPr>
          <p:spPr>
            <a:xfrm rot="10800000">
              <a:off x="1451904" y="1679506"/>
              <a:ext cx="63300" cy="7500"/>
            </a:xfrm>
            <a:prstGeom prst="straightConnector1">
              <a:avLst/>
            </a:pr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03" name="Google Shape;2403;p73"/>
            <p:cNvSpPr/>
            <p:nvPr/>
          </p:nvSpPr>
          <p:spPr>
            <a:xfrm>
              <a:off x="1353685" y="2454416"/>
              <a:ext cx="551919" cy="388106"/>
            </a:xfrm>
            <a:custGeom>
              <a:avLst/>
              <a:gdLst/>
              <a:ahLst/>
              <a:cxnLst/>
              <a:rect l="l" t="t" r="r" b="b"/>
              <a:pathLst>
                <a:path w="1443" h="1015" extrusionOk="0">
                  <a:moveTo>
                    <a:pt x="0" y="1015"/>
                  </a:moveTo>
                  <a:cubicBezTo>
                    <a:pt x="-2" y="335"/>
                    <a:pt x="111" y="0"/>
                    <a:pt x="111" y="0"/>
                  </a:cubicBezTo>
                  <a:cubicBezTo>
                    <a:pt x="432" y="96"/>
                    <a:pt x="1212" y="56"/>
                    <a:pt x="1213" y="56"/>
                  </a:cubicBezTo>
                  <a:cubicBezTo>
                    <a:pt x="1330" y="360"/>
                    <a:pt x="1401" y="720"/>
                    <a:pt x="1443" y="1015"/>
                  </a:cubicBezTo>
                  <a:lnTo>
                    <a:pt x="0" y="10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73"/>
            <p:cNvSpPr/>
            <p:nvPr/>
          </p:nvSpPr>
          <p:spPr>
            <a:xfrm>
              <a:off x="1580653" y="2635456"/>
              <a:ext cx="16075" cy="207067"/>
            </a:xfrm>
            <a:custGeom>
              <a:avLst/>
              <a:gdLst/>
              <a:ahLst/>
              <a:cxnLst/>
              <a:rect l="l" t="t" r="r" b="b"/>
              <a:pathLst>
                <a:path w="43" h="542" fill="none" extrusionOk="0">
                  <a:moveTo>
                    <a:pt x="0" y="0"/>
                  </a:moveTo>
                  <a:cubicBezTo>
                    <a:pt x="0" y="0"/>
                    <a:pt x="6" y="246"/>
                    <a:pt x="43" y="542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46075" rIns="91075" bIns="46075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73"/>
            <p:cNvSpPr/>
            <p:nvPr/>
          </p:nvSpPr>
          <p:spPr>
            <a:xfrm>
              <a:off x="1192549" y="1921248"/>
              <a:ext cx="867303" cy="562639"/>
            </a:xfrm>
            <a:custGeom>
              <a:avLst/>
              <a:gdLst/>
              <a:ahLst/>
              <a:cxnLst/>
              <a:rect l="l" t="t" r="r" b="b"/>
              <a:pathLst>
                <a:path w="2267" h="1471" extrusionOk="0">
                  <a:moveTo>
                    <a:pt x="1063" y="0"/>
                  </a:moveTo>
                  <a:cubicBezTo>
                    <a:pt x="1063" y="0"/>
                    <a:pt x="1419" y="0"/>
                    <a:pt x="1584" y="38"/>
                  </a:cubicBezTo>
                  <a:cubicBezTo>
                    <a:pt x="1748" y="75"/>
                    <a:pt x="1997" y="269"/>
                    <a:pt x="2075" y="422"/>
                  </a:cubicBezTo>
                  <a:cubicBezTo>
                    <a:pt x="2155" y="576"/>
                    <a:pt x="2267" y="1149"/>
                    <a:pt x="2267" y="1149"/>
                  </a:cubicBezTo>
                  <a:cubicBezTo>
                    <a:pt x="2267" y="1149"/>
                    <a:pt x="1865" y="1182"/>
                    <a:pt x="1708" y="1182"/>
                  </a:cubicBezTo>
                  <a:lnTo>
                    <a:pt x="1696" y="1429"/>
                  </a:lnTo>
                  <a:cubicBezTo>
                    <a:pt x="1696" y="1429"/>
                    <a:pt x="1092" y="1544"/>
                    <a:pt x="531" y="1391"/>
                  </a:cubicBezTo>
                  <a:lnTo>
                    <a:pt x="567" y="910"/>
                  </a:lnTo>
                  <a:cubicBezTo>
                    <a:pt x="567" y="910"/>
                    <a:pt x="174" y="1006"/>
                    <a:pt x="44" y="924"/>
                  </a:cubicBezTo>
                  <a:cubicBezTo>
                    <a:pt x="-86" y="842"/>
                    <a:pt x="67" y="346"/>
                    <a:pt x="554" y="137"/>
                  </a:cubicBezTo>
                  <a:cubicBezTo>
                    <a:pt x="554" y="137"/>
                    <a:pt x="833" y="0"/>
                    <a:pt x="10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73"/>
            <p:cNvSpPr/>
            <p:nvPr/>
          </p:nvSpPr>
          <p:spPr>
            <a:xfrm>
              <a:off x="1446309" y="1942299"/>
              <a:ext cx="372411" cy="22965"/>
            </a:xfrm>
            <a:custGeom>
              <a:avLst/>
              <a:gdLst/>
              <a:ahLst/>
              <a:cxnLst/>
              <a:rect l="l" t="t" r="r" b="b"/>
              <a:pathLst>
                <a:path w="974" h="61" fill="none" extrusionOk="0">
                  <a:moveTo>
                    <a:pt x="974" y="0"/>
                  </a:moveTo>
                  <a:cubicBezTo>
                    <a:pt x="704" y="54"/>
                    <a:pt x="365" y="86"/>
                    <a:pt x="0" y="3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0" rIns="91075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73"/>
            <p:cNvSpPr/>
            <p:nvPr/>
          </p:nvSpPr>
          <p:spPr>
            <a:xfrm>
              <a:off x="1265653" y="2061716"/>
              <a:ext cx="707699" cy="64685"/>
            </a:xfrm>
            <a:custGeom>
              <a:avLst/>
              <a:gdLst/>
              <a:ahLst/>
              <a:cxnLst/>
              <a:rect l="l" t="t" r="r" b="b"/>
              <a:pathLst>
                <a:path w="1850" h="170" fill="none" extrusionOk="0">
                  <a:moveTo>
                    <a:pt x="1850" y="0"/>
                  </a:moveTo>
                  <a:cubicBezTo>
                    <a:pt x="1499" y="120"/>
                    <a:pt x="767" y="297"/>
                    <a:pt x="0" y="3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15100" rIns="91075" bIns="151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73"/>
            <p:cNvSpPr/>
            <p:nvPr/>
          </p:nvSpPr>
          <p:spPr>
            <a:xfrm>
              <a:off x="1332634" y="1999711"/>
              <a:ext cx="581010" cy="46313"/>
            </a:xfrm>
            <a:custGeom>
              <a:avLst/>
              <a:gdLst/>
              <a:ahLst/>
              <a:cxnLst/>
              <a:rect l="l" t="t" r="r" b="b"/>
              <a:pathLst>
                <a:path w="1519" h="122" fill="none" extrusionOk="0">
                  <a:moveTo>
                    <a:pt x="1519" y="0"/>
                  </a:moveTo>
                  <a:cubicBezTo>
                    <a:pt x="1167" y="100"/>
                    <a:pt x="603" y="196"/>
                    <a:pt x="0" y="3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0" rIns="91075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73"/>
            <p:cNvSpPr/>
            <p:nvPr/>
          </p:nvSpPr>
          <p:spPr>
            <a:xfrm>
              <a:off x="1195228" y="2202951"/>
              <a:ext cx="829412" cy="83822"/>
            </a:xfrm>
            <a:custGeom>
              <a:avLst/>
              <a:gdLst/>
              <a:ahLst/>
              <a:cxnLst/>
              <a:rect l="l" t="t" r="r" b="b"/>
              <a:pathLst>
                <a:path w="2168" h="220" fill="none" extrusionOk="0">
                  <a:moveTo>
                    <a:pt x="2168" y="0"/>
                  </a:moveTo>
                  <a:cubicBezTo>
                    <a:pt x="1947" y="90"/>
                    <a:pt x="1298" y="311"/>
                    <a:pt x="559" y="180"/>
                  </a:cubicBezTo>
                  <a:moveTo>
                    <a:pt x="546" y="177"/>
                  </a:moveTo>
                  <a:cubicBezTo>
                    <a:pt x="367" y="145"/>
                    <a:pt x="184" y="92"/>
                    <a:pt x="0" y="1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33100" rIns="91075" bIns="331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73"/>
            <p:cNvSpPr/>
            <p:nvPr/>
          </p:nvSpPr>
          <p:spPr>
            <a:xfrm>
              <a:off x="1221255" y="2130228"/>
              <a:ext cx="783100" cy="76167"/>
            </a:xfrm>
            <a:custGeom>
              <a:avLst/>
              <a:gdLst/>
              <a:ahLst/>
              <a:cxnLst/>
              <a:rect l="l" t="t" r="r" b="b"/>
              <a:pathLst>
                <a:path w="2047" h="200" fill="none" extrusionOk="0">
                  <a:moveTo>
                    <a:pt x="2047" y="0"/>
                  </a:moveTo>
                  <a:cubicBezTo>
                    <a:pt x="1727" y="121"/>
                    <a:pt x="875" y="372"/>
                    <a:pt x="0" y="18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25900" rIns="91075" bIns="259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73"/>
            <p:cNvSpPr/>
            <p:nvPr/>
          </p:nvSpPr>
          <p:spPr>
            <a:xfrm>
              <a:off x="1397318" y="2349926"/>
              <a:ext cx="658321" cy="97601"/>
            </a:xfrm>
            <a:custGeom>
              <a:avLst/>
              <a:gdLst/>
              <a:ahLst/>
              <a:cxnLst/>
              <a:rect l="l" t="t" r="r" b="b"/>
              <a:pathLst>
                <a:path w="1721" h="256" fill="none" extrusionOk="0">
                  <a:moveTo>
                    <a:pt x="1721" y="0"/>
                  </a:moveTo>
                  <a:cubicBezTo>
                    <a:pt x="1721" y="0"/>
                    <a:pt x="1691" y="15"/>
                    <a:pt x="1637" y="37"/>
                  </a:cubicBezTo>
                  <a:moveTo>
                    <a:pt x="1167" y="181"/>
                  </a:moveTo>
                  <a:cubicBezTo>
                    <a:pt x="857" y="250"/>
                    <a:pt x="444" y="294"/>
                    <a:pt x="0" y="21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46075" rIns="91075" bIns="46075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73"/>
            <p:cNvSpPr/>
            <p:nvPr/>
          </p:nvSpPr>
          <p:spPr>
            <a:xfrm>
              <a:off x="1403442" y="2276055"/>
              <a:ext cx="638422" cy="90711"/>
            </a:xfrm>
            <a:custGeom>
              <a:avLst/>
              <a:gdLst/>
              <a:ahLst/>
              <a:cxnLst/>
              <a:rect l="l" t="t" r="r" b="b"/>
              <a:pathLst>
                <a:path w="1669" h="238" fill="none" extrusionOk="0">
                  <a:moveTo>
                    <a:pt x="1669" y="0"/>
                  </a:moveTo>
                  <a:cubicBezTo>
                    <a:pt x="1506" y="70"/>
                    <a:pt x="805" y="343"/>
                    <a:pt x="0" y="195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39600" rIns="91075" bIns="396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13" name="Google Shape;2413;p73"/>
            <p:cNvCxnSpPr/>
            <p:nvPr/>
          </p:nvCxnSpPr>
          <p:spPr>
            <a:xfrm rot="10800000">
              <a:off x="1835562" y="2134722"/>
              <a:ext cx="11100" cy="239700"/>
            </a:xfrm>
            <a:prstGeom prst="straightConnector1">
              <a:avLst/>
            </a:pr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14" name="Google Shape;2414;p73"/>
            <p:cNvCxnSpPr/>
            <p:nvPr/>
          </p:nvCxnSpPr>
          <p:spPr>
            <a:xfrm rot="10800000" flipH="1">
              <a:off x="1406887" y="2071858"/>
              <a:ext cx="23100" cy="235200"/>
            </a:xfrm>
            <a:prstGeom prst="straightConnector1">
              <a:avLst/>
            </a:pr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15" name="Google Shape;2415;p73"/>
            <p:cNvSpPr/>
            <p:nvPr/>
          </p:nvSpPr>
          <p:spPr>
            <a:xfrm>
              <a:off x="1480374" y="1934261"/>
              <a:ext cx="306196" cy="66981"/>
            </a:xfrm>
            <a:custGeom>
              <a:avLst/>
              <a:gdLst/>
              <a:ahLst/>
              <a:cxnLst/>
              <a:rect l="l" t="t" r="r" b="b"/>
              <a:pathLst>
                <a:path w="801" h="176" fill="none" extrusionOk="0">
                  <a:moveTo>
                    <a:pt x="801" y="0"/>
                  </a:moveTo>
                  <a:cubicBezTo>
                    <a:pt x="801" y="0"/>
                    <a:pt x="570" y="198"/>
                    <a:pt x="303" y="174"/>
                  </a:cubicBezTo>
                  <a:cubicBezTo>
                    <a:pt x="303" y="174"/>
                    <a:pt x="49" y="143"/>
                    <a:pt x="0" y="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17275" rIns="91075" bIns="17275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73"/>
            <p:cNvSpPr/>
            <p:nvPr/>
          </p:nvSpPr>
          <p:spPr>
            <a:xfrm>
              <a:off x="1354068" y="2227446"/>
              <a:ext cx="60091" cy="53202"/>
            </a:xfrm>
            <a:custGeom>
              <a:avLst/>
              <a:gdLst/>
              <a:ahLst/>
              <a:cxnLst/>
              <a:rect l="l" t="t" r="r" b="b"/>
              <a:pathLst>
                <a:path w="158" h="140" extrusionOk="0">
                  <a:moveTo>
                    <a:pt x="158" y="0"/>
                  </a:moveTo>
                  <a:lnTo>
                    <a:pt x="146" y="111"/>
                  </a:lnTo>
                  <a:cubicBezTo>
                    <a:pt x="83" y="132"/>
                    <a:pt x="0" y="140"/>
                    <a:pt x="0" y="140"/>
                  </a:cubicBezTo>
                  <a:lnTo>
                    <a:pt x="1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5400" rIns="90000" bIns="54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73"/>
            <p:cNvSpPr/>
            <p:nvPr/>
          </p:nvSpPr>
          <p:spPr>
            <a:xfrm>
              <a:off x="1839773" y="2227446"/>
              <a:ext cx="24496" cy="146592"/>
            </a:xfrm>
            <a:custGeom>
              <a:avLst/>
              <a:gdLst/>
              <a:ahLst/>
              <a:cxnLst/>
              <a:rect l="l" t="t" r="r" b="b"/>
              <a:pathLst>
                <a:path w="65" h="384" extrusionOk="0">
                  <a:moveTo>
                    <a:pt x="0" y="0"/>
                  </a:moveTo>
                  <a:lnTo>
                    <a:pt x="65" y="384"/>
                  </a:lnTo>
                  <a:lnTo>
                    <a:pt x="18" y="3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18" name="Google Shape;2418;p73"/>
            <p:cNvCxnSpPr/>
            <p:nvPr/>
          </p:nvCxnSpPr>
          <p:spPr>
            <a:xfrm rot="10800000" flipH="1">
              <a:off x="1889147" y="2362691"/>
              <a:ext cx="153000" cy="10200"/>
            </a:xfrm>
            <a:prstGeom prst="straightConnector1">
              <a:avLst/>
            </a:pr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19" name="Google Shape;2419;p73"/>
            <p:cNvSpPr/>
            <p:nvPr/>
          </p:nvSpPr>
          <p:spPr>
            <a:xfrm>
              <a:off x="1440186" y="1610839"/>
              <a:ext cx="294715" cy="362461"/>
            </a:xfrm>
            <a:custGeom>
              <a:avLst/>
              <a:gdLst/>
              <a:ahLst/>
              <a:cxnLst/>
              <a:rect l="l" t="t" r="r" b="b"/>
              <a:pathLst>
                <a:path w="771" h="948" extrusionOk="0">
                  <a:moveTo>
                    <a:pt x="14" y="563"/>
                  </a:moveTo>
                  <a:cubicBezTo>
                    <a:pt x="-82" y="-50"/>
                    <a:pt x="336" y="1"/>
                    <a:pt x="336" y="1"/>
                  </a:cubicBezTo>
                  <a:lnTo>
                    <a:pt x="372" y="2"/>
                  </a:lnTo>
                  <a:cubicBezTo>
                    <a:pt x="525" y="9"/>
                    <a:pt x="655" y="101"/>
                    <a:pt x="667" y="279"/>
                  </a:cubicBezTo>
                  <a:lnTo>
                    <a:pt x="668" y="287"/>
                  </a:lnTo>
                  <a:cubicBezTo>
                    <a:pt x="668" y="287"/>
                    <a:pt x="763" y="254"/>
                    <a:pt x="771" y="389"/>
                  </a:cubicBezTo>
                  <a:cubicBezTo>
                    <a:pt x="779" y="515"/>
                    <a:pt x="689" y="492"/>
                    <a:pt x="689" y="492"/>
                  </a:cubicBezTo>
                  <a:lnTo>
                    <a:pt x="711" y="835"/>
                  </a:lnTo>
                  <a:cubicBezTo>
                    <a:pt x="711" y="835"/>
                    <a:pt x="676" y="916"/>
                    <a:pt x="481" y="945"/>
                  </a:cubicBezTo>
                  <a:cubicBezTo>
                    <a:pt x="343" y="966"/>
                    <a:pt x="300" y="846"/>
                    <a:pt x="300" y="846"/>
                  </a:cubicBezTo>
                  <a:lnTo>
                    <a:pt x="328" y="723"/>
                  </a:lnTo>
                  <a:lnTo>
                    <a:pt x="312" y="729"/>
                  </a:lnTo>
                  <a:cubicBezTo>
                    <a:pt x="149" y="784"/>
                    <a:pt x="33" y="689"/>
                    <a:pt x="14" y="563"/>
                  </a:cubicBezTo>
                  <a:close/>
                </a:path>
              </a:pathLst>
            </a:custGeom>
            <a:solidFill>
              <a:srgbClr val="9D532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73"/>
            <p:cNvSpPr/>
            <p:nvPr/>
          </p:nvSpPr>
          <p:spPr>
            <a:xfrm>
              <a:off x="1695095" y="1749777"/>
              <a:ext cx="8420" cy="24113"/>
            </a:xfrm>
            <a:custGeom>
              <a:avLst/>
              <a:gdLst/>
              <a:ahLst/>
              <a:cxnLst/>
              <a:rect l="l" t="t" r="r" b="b"/>
              <a:pathLst>
                <a:path w="23" h="64" fill="none" extrusionOk="0">
                  <a:moveTo>
                    <a:pt x="7" y="0"/>
                  </a:moveTo>
                  <a:cubicBezTo>
                    <a:pt x="7" y="0"/>
                    <a:pt x="-9" y="18"/>
                    <a:pt x="9" y="24"/>
                  </a:cubicBezTo>
                  <a:cubicBezTo>
                    <a:pt x="46" y="38"/>
                    <a:pt x="-1" y="53"/>
                    <a:pt x="10" y="6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0" rIns="91075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73"/>
            <p:cNvSpPr/>
            <p:nvPr/>
          </p:nvSpPr>
          <p:spPr>
            <a:xfrm>
              <a:off x="1694712" y="1732170"/>
              <a:ext cx="21434" cy="23348"/>
            </a:xfrm>
            <a:custGeom>
              <a:avLst/>
              <a:gdLst/>
              <a:ahLst/>
              <a:cxnLst/>
              <a:rect l="l" t="t" r="r" b="b"/>
              <a:pathLst>
                <a:path w="57" h="62" fill="none" extrusionOk="0">
                  <a:moveTo>
                    <a:pt x="0" y="8"/>
                  </a:moveTo>
                  <a:cubicBezTo>
                    <a:pt x="0" y="8"/>
                    <a:pt x="60" y="-28"/>
                    <a:pt x="57" y="62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0" rIns="91075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73"/>
            <p:cNvSpPr/>
            <p:nvPr/>
          </p:nvSpPr>
          <p:spPr>
            <a:xfrm>
              <a:off x="1531279" y="1684327"/>
              <a:ext cx="64684" cy="19903"/>
            </a:xfrm>
            <a:custGeom>
              <a:avLst/>
              <a:gdLst/>
              <a:ahLst/>
              <a:cxnLst/>
              <a:rect l="l" t="t" r="r" b="b"/>
              <a:pathLst>
                <a:path w="170" h="53" extrusionOk="0">
                  <a:moveTo>
                    <a:pt x="28" y="46"/>
                  </a:moveTo>
                  <a:lnTo>
                    <a:pt x="23" y="48"/>
                  </a:lnTo>
                  <a:cubicBezTo>
                    <a:pt x="14" y="48"/>
                    <a:pt x="4" y="42"/>
                    <a:pt x="1" y="32"/>
                  </a:cubicBezTo>
                  <a:cubicBezTo>
                    <a:pt x="-3" y="19"/>
                    <a:pt x="5" y="8"/>
                    <a:pt x="17" y="5"/>
                  </a:cubicBezTo>
                  <a:cubicBezTo>
                    <a:pt x="33" y="0"/>
                    <a:pt x="45" y="0"/>
                    <a:pt x="59" y="0"/>
                  </a:cubicBezTo>
                  <a:cubicBezTo>
                    <a:pt x="74" y="2"/>
                    <a:pt x="87" y="4"/>
                    <a:pt x="100" y="7"/>
                  </a:cubicBezTo>
                  <a:cubicBezTo>
                    <a:pt x="113" y="10"/>
                    <a:pt x="125" y="15"/>
                    <a:pt x="137" y="21"/>
                  </a:cubicBezTo>
                  <a:cubicBezTo>
                    <a:pt x="148" y="27"/>
                    <a:pt x="160" y="35"/>
                    <a:pt x="168" y="45"/>
                  </a:cubicBezTo>
                  <a:cubicBezTo>
                    <a:pt x="170" y="45"/>
                    <a:pt x="170" y="46"/>
                    <a:pt x="170" y="48"/>
                  </a:cubicBezTo>
                  <a:cubicBezTo>
                    <a:pt x="170" y="51"/>
                    <a:pt x="167" y="53"/>
                    <a:pt x="163" y="53"/>
                  </a:cubicBezTo>
                  <a:lnTo>
                    <a:pt x="163" y="53"/>
                  </a:lnTo>
                  <a:cubicBezTo>
                    <a:pt x="149" y="53"/>
                    <a:pt x="137" y="51"/>
                    <a:pt x="126" y="49"/>
                  </a:cubicBezTo>
                  <a:cubicBezTo>
                    <a:pt x="115" y="48"/>
                    <a:pt x="103" y="48"/>
                    <a:pt x="92" y="46"/>
                  </a:cubicBezTo>
                  <a:cubicBezTo>
                    <a:pt x="82" y="45"/>
                    <a:pt x="71" y="45"/>
                    <a:pt x="59" y="45"/>
                  </a:cubicBezTo>
                  <a:cubicBezTo>
                    <a:pt x="49" y="45"/>
                    <a:pt x="36" y="46"/>
                    <a:pt x="28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73"/>
            <p:cNvSpPr/>
            <p:nvPr/>
          </p:nvSpPr>
          <p:spPr>
            <a:xfrm>
              <a:off x="1444013" y="1696575"/>
              <a:ext cx="35595" cy="17224"/>
            </a:xfrm>
            <a:custGeom>
              <a:avLst/>
              <a:gdLst/>
              <a:ahLst/>
              <a:cxnLst/>
              <a:rect l="l" t="t" r="r" b="b"/>
              <a:pathLst>
                <a:path w="94" h="46" extrusionOk="0">
                  <a:moveTo>
                    <a:pt x="9" y="6"/>
                  </a:moveTo>
                  <a:cubicBezTo>
                    <a:pt x="13" y="4"/>
                    <a:pt x="16" y="3"/>
                    <a:pt x="20" y="3"/>
                  </a:cubicBezTo>
                  <a:cubicBezTo>
                    <a:pt x="30" y="2"/>
                    <a:pt x="40" y="0"/>
                    <a:pt x="50" y="0"/>
                  </a:cubicBezTo>
                  <a:cubicBezTo>
                    <a:pt x="61" y="0"/>
                    <a:pt x="69" y="0"/>
                    <a:pt x="80" y="5"/>
                  </a:cubicBezTo>
                  <a:cubicBezTo>
                    <a:pt x="90" y="8"/>
                    <a:pt x="97" y="17"/>
                    <a:pt x="93" y="25"/>
                  </a:cubicBezTo>
                  <a:cubicBezTo>
                    <a:pt x="93" y="36"/>
                    <a:pt x="84" y="46"/>
                    <a:pt x="71" y="46"/>
                  </a:cubicBezTo>
                  <a:lnTo>
                    <a:pt x="66" y="46"/>
                  </a:lnTo>
                  <a:cubicBezTo>
                    <a:pt x="61" y="46"/>
                    <a:pt x="53" y="44"/>
                    <a:pt x="46" y="44"/>
                  </a:cubicBezTo>
                  <a:cubicBezTo>
                    <a:pt x="40" y="43"/>
                    <a:pt x="32" y="43"/>
                    <a:pt x="25" y="43"/>
                  </a:cubicBezTo>
                  <a:lnTo>
                    <a:pt x="2" y="43"/>
                  </a:lnTo>
                  <a:lnTo>
                    <a:pt x="0" y="43"/>
                  </a:lnTo>
                  <a:cubicBezTo>
                    <a:pt x="3" y="28"/>
                    <a:pt x="6" y="16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73"/>
            <p:cNvSpPr/>
            <p:nvPr/>
          </p:nvSpPr>
          <p:spPr>
            <a:xfrm>
              <a:off x="1439803" y="1732553"/>
              <a:ext cx="53202" cy="48992"/>
            </a:xfrm>
            <a:custGeom>
              <a:avLst/>
              <a:gdLst/>
              <a:ahLst/>
              <a:cxnLst/>
              <a:rect l="l" t="t" r="r" b="b"/>
              <a:pathLst>
                <a:path w="140" h="129" extrusionOk="0">
                  <a:moveTo>
                    <a:pt x="129" y="86"/>
                  </a:moveTo>
                  <a:cubicBezTo>
                    <a:pt x="109" y="108"/>
                    <a:pt x="76" y="134"/>
                    <a:pt x="31" y="128"/>
                  </a:cubicBezTo>
                  <a:cubicBezTo>
                    <a:pt x="20" y="126"/>
                    <a:pt x="10" y="124"/>
                    <a:pt x="1" y="121"/>
                  </a:cubicBezTo>
                  <a:cubicBezTo>
                    <a:pt x="-1" y="71"/>
                    <a:pt x="1" y="30"/>
                    <a:pt x="3" y="3"/>
                  </a:cubicBezTo>
                  <a:cubicBezTo>
                    <a:pt x="66" y="-13"/>
                    <a:pt x="120" y="29"/>
                    <a:pt x="140" y="48"/>
                  </a:cubicBezTo>
                  <a:cubicBezTo>
                    <a:pt x="137" y="62"/>
                    <a:pt x="133" y="75"/>
                    <a:pt x="129" y="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1425" rIns="90000" bIns="1425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73"/>
            <p:cNvSpPr/>
            <p:nvPr/>
          </p:nvSpPr>
          <p:spPr>
            <a:xfrm>
              <a:off x="1453582" y="1732936"/>
              <a:ext cx="39423" cy="44016"/>
            </a:xfrm>
            <a:custGeom>
              <a:avLst/>
              <a:gdLst/>
              <a:ahLst/>
              <a:cxnLst/>
              <a:rect l="l" t="t" r="r" b="b"/>
              <a:pathLst>
                <a:path w="104" h="116" extrusionOk="0">
                  <a:moveTo>
                    <a:pt x="93" y="85"/>
                  </a:moveTo>
                  <a:cubicBezTo>
                    <a:pt x="83" y="96"/>
                    <a:pt x="70" y="107"/>
                    <a:pt x="54" y="116"/>
                  </a:cubicBezTo>
                  <a:cubicBezTo>
                    <a:pt x="21" y="111"/>
                    <a:pt x="-3" y="79"/>
                    <a:pt x="0" y="43"/>
                  </a:cubicBezTo>
                  <a:cubicBezTo>
                    <a:pt x="1" y="26"/>
                    <a:pt x="7" y="12"/>
                    <a:pt x="17" y="0"/>
                  </a:cubicBezTo>
                  <a:cubicBezTo>
                    <a:pt x="58" y="7"/>
                    <a:pt x="89" y="33"/>
                    <a:pt x="104" y="47"/>
                  </a:cubicBezTo>
                  <a:cubicBezTo>
                    <a:pt x="101" y="61"/>
                    <a:pt x="97" y="74"/>
                    <a:pt x="93" y="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73"/>
            <p:cNvSpPr/>
            <p:nvPr/>
          </p:nvSpPr>
          <p:spPr>
            <a:xfrm>
              <a:off x="1441334" y="1729491"/>
              <a:ext cx="52053" cy="20286"/>
            </a:xfrm>
            <a:custGeom>
              <a:avLst/>
              <a:gdLst/>
              <a:ahLst/>
              <a:cxnLst/>
              <a:rect l="l" t="t" r="r" b="b"/>
              <a:pathLst>
                <a:path w="137" h="54" fill="none" extrusionOk="0">
                  <a:moveTo>
                    <a:pt x="0" y="4"/>
                  </a:moveTo>
                  <a:cubicBezTo>
                    <a:pt x="37" y="-7"/>
                    <a:pt x="84" y="0"/>
                    <a:pt x="137" y="54"/>
                  </a:cubicBezTo>
                </a:path>
              </a:pathLst>
            </a:custGeom>
            <a:noFill/>
            <a:ln w="9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4675" tIns="0" rIns="94675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73"/>
            <p:cNvSpPr/>
            <p:nvPr/>
          </p:nvSpPr>
          <p:spPr>
            <a:xfrm>
              <a:off x="1522093" y="1738677"/>
              <a:ext cx="85735" cy="48609"/>
            </a:xfrm>
            <a:custGeom>
              <a:avLst/>
              <a:gdLst/>
              <a:ahLst/>
              <a:cxnLst/>
              <a:rect l="l" t="t" r="r" b="b"/>
              <a:pathLst>
                <a:path w="225" h="128" extrusionOk="0">
                  <a:moveTo>
                    <a:pt x="225" y="58"/>
                  </a:moveTo>
                  <a:cubicBezTo>
                    <a:pt x="225" y="58"/>
                    <a:pt x="181" y="137"/>
                    <a:pt x="106" y="128"/>
                  </a:cubicBezTo>
                  <a:cubicBezTo>
                    <a:pt x="33" y="120"/>
                    <a:pt x="0" y="55"/>
                    <a:pt x="0" y="55"/>
                  </a:cubicBezTo>
                  <a:cubicBezTo>
                    <a:pt x="114" y="-70"/>
                    <a:pt x="225" y="58"/>
                    <a:pt x="225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1075" rIns="90000" bIns="1075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73"/>
            <p:cNvSpPr/>
            <p:nvPr/>
          </p:nvSpPr>
          <p:spPr>
            <a:xfrm>
              <a:off x="1554627" y="1738294"/>
              <a:ext cx="53202" cy="44016"/>
            </a:xfrm>
            <a:custGeom>
              <a:avLst/>
              <a:gdLst/>
              <a:ahLst/>
              <a:cxnLst/>
              <a:rect l="l" t="t" r="r" b="b"/>
              <a:pathLst>
                <a:path w="140" h="116" extrusionOk="0">
                  <a:moveTo>
                    <a:pt x="140" y="58"/>
                  </a:moveTo>
                  <a:cubicBezTo>
                    <a:pt x="140" y="58"/>
                    <a:pt x="120" y="95"/>
                    <a:pt x="83" y="115"/>
                  </a:cubicBezTo>
                  <a:cubicBezTo>
                    <a:pt x="82" y="115"/>
                    <a:pt x="81" y="115"/>
                    <a:pt x="80" y="116"/>
                  </a:cubicBezTo>
                  <a:cubicBezTo>
                    <a:pt x="29" y="121"/>
                    <a:pt x="-10" y="75"/>
                    <a:pt x="3" y="27"/>
                  </a:cubicBezTo>
                  <a:cubicBezTo>
                    <a:pt x="6" y="17"/>
                    <a:pt x="11" y="8"/>
                    <a:pt x="17" y="1"/>
                  </a:cubicBezTo>
                  <a:cubicBezTo>
                    <a:pt x="87" y="-2"/>
                    <a:pt x="140" y="58"/>
                    <a:pt x="140" y="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73"/>
            <p:cNvSpPr/>
            <p:nvPr/>
          </p:nvSpPr>
          <p:spPr>
            <a:xfrm>
              <a:off x="1520562" y="1730256"/>
              <a:ext cx="89180" cy="31003"/>
            </a:xfrm>
            <a:custGeom>
              <a:avLst/>
              <a:gdLst/>
              <a:ahLst/>
              <a:cxnLst/>
              <a:rect l="l" t="t" r="r" b="b"/>
              <a:pathLst>
                <a:path w="234" h="82" extrusionOk="0">
                  <a:moveTo>
                    <a:pt x="1" y="72"/>
                  </a:moveTo>
                  <a:cubicBezTo>
                    <a:pt x="37" y="7"/>
                    <a:pt x="125" y="-25"/>
                    <a:pt x="186" y="24"/>
                  </a:cubicBezTo>
                  <a:cubicBezTo>
                    <a:pt x="206" y="37"/>
                    <a:pt x="221" y="56"/>
                    <a:pt x="234" y="75"/>
                  </a:cubicBezTo>
                  <a:cubicBezTo>
                    <a:pt x="235" y="77"/>
                    <a:pt x="235" y="80"/>
                    <a:pt x="232" y="81"/>
                  </a:cubicBezTo>
                  <a:cubicBezTo>
                    <a:pt x="230" y="83"/>
                    <a:pt x="227" y="83"/>
                    <a:pt x="226" y="81"/>
                  </a:cubicBezTo>
                  <a:cubicBezTo>
                    <a:pt x="216" y="75"/>
                    <a:pt x="208" y="67"/>
                    <a:pt x="199" y="61"/>
                  </a:cubicBezTo>
                  <a:cubicBezTo>
                    <a:pt x="191" y="56"/>
                    <a:pt x="182" y="48"/>
                    <a:pt x="173" y="43"/>
                  </a:cubicBezTo>
                  <a:cubicBezTo>
                    <a:pt x="162" y="37"/>
                    <a:pt x="151" y="32"/>
                    <a:pt x="139" y="29"/>
                  </a:cubicBezTo>
                  <a:cubicBezTo>
                    <a:pt x="90" y="18"/>
                    <a:pt x="45" y="45"/>
                    <a:pt x="9" y="77"/>
                  </a:cubicBezTo>
                  <a:cubicBezTo>
                    <a:pt x="6" y="81"/>
                    <a:pt x="-2" y="77"/>
                    <a:pt x="1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73"/>
            <p:cNvSpPr/>
            <p:nvPr/>
          </p:nvSpPr>
          <p:spPr>
            <a:xfrm>
              <a:off x="1444396" y="1572564"/>
              <a:ext cx="272516" cy="129751"/>
            </a:xfrm>
            <a:custGeom>
              <a:avLst/>
              <a:gdLst/>
              <a:ahLst/>
              <a:cxnLst/>
              <a:rect l="l" t="t" r="r" b="b"/>
              <a:pathLst>
                <a:path w="713" h="340" extrusionOk="0">
                  <a:moveTo>
                    <a:pt x="8" y="159"/>
                  </a:moveTo>
                  <a:cubicBezTo>
                    <a:pt x="6" y="152"/>
                    <a:pt x="5" y="133"/>
                    <a:pt x="3" y="125"/>
                  </a:cubicBezTo>
                  <a:cubicBezTo>
                    <a:pt x="-2" y="90"/>
                    <a:pt x="-7" y="22"/>
                    <a:pt x="62" y="52"/>
                  </a:cubicBezTo>
                  <a:cubicBezTo>
                    <a:pt x="62" y="52"/>
                    <a:pt x="97" y="-12"/>
                    <a:pt x="151" y="30"/>
                  </a:cubicBezTo>
                  <a:cubicBezTo>
                    <a:pt x="151" y="30"/>
                    <a:pt x="192" y="-16"/>
                    <a:pt x="219" y="28"/>
                  </a:cubicBezTo>
                  <a:cubicBezTo>
                    <a:pt x="219" y="28"/>
                    <a:pt x="262" y="-13"/>
                    <a:pt x="294" y="20"/>
                  </a:cubicBezTo>
                  <a:cubicBezTo>
                    <a:pt x="294" y="20"/>
                    <a:pt x="343" y="-21"/>
                    <a:pt x="376" y="17"/>
                  </a:cubicBezTo>
                  <a:cubicBezTo>
                    <a:pt x="376" y="17"/>
                    <a:pt x="411" y="-7"/>
                    <a:pt x="451" y="30"/>
                  </a:cubicBezTo>
                  <a:cubicBezTo>
                    <a:pt x="451" y="30"/>
                    <a:pt x="483" y="12"/>
                    <a:pt x="517" y="53"/>
                  </a:cubicBezTo>
                  <a:cubicBezTo>
                    <a:pt x="517" y="53"/>
                    <a:pt x="556" y="25"/>
                    <a:pt x="591" y="74"/>
                  </a:cubicBezTo>
                  <a:cubicBezTo>
                    <a:pt x="591" y="74"/>
                    <a:pt x="643" y="55"/>
                    <a:pt x="667" y="107"/>
                  </a:cubicBezTo>
                  <a:cubicBezTo>
                    <a:pt x="667" y="107"/>
                    <a:pt x="709" y="102"/>
                    <a:pt x="713" y="155"/>
                  </a:cubicBezTo>
                  <a:cubicBezTo>
                    <a:pt x="717" y="216"/>
                    <a:pt x="651" y="340"/>
                    <a:pt x="651" y="340"/>
                  </a:cubicBezTo>
                  <a:cubicBezTo>
                    <a:pt x="651" y="340"/>
                    <a:pt x="591" y="283"/>
                    <a:pt x="467" y="245"/>
                  </a:cubicBezTo>
                  <a:cubicBezTo>
                    <a:pt x="467" y="245"/>
                    <a:pt x="193" y="174"/>
                    <a:pt x="32" y="272"/>
                  </a:cubicBezTo>
                  <a:cubicBezTo>
                    <a:pt x="32" y="269"/>
                    <a:pt x="18" y="227"/>
                    <a:pt x="8" y="1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73"/>
            <p:cNvSpPr/>
            <p:nvPr/>
          </p:nvSpPr>
          <p:spPr>
            <a:xfrm>
              <a:off x="1558454" y="1877615"/>
              <a:ext cx="41719" cy="43250"/>
            </a:xfrm>
            <a:custGeom>
              <a:avLst/>
              <a:gdLst/>
              <a:ahLst/>
              <a:cxnLst/>
              <a:rect l="l" t="t" r="r" b="b"/>
              <a:pathLst>
                <a:path w="110" h="114" extrusionOk="0">
                  <a:moveTo>
                    <a:pt x="17" y="26"/>
                  </a:moveTo>
                  <a:lnTo>
                    <a:pt x="110" y="0"/>
                  </a:lnTo>
                  <a:lnTo>
                    <a:pt x="0" y="114"/>
                  </a:lnTo>
                  <a:lnTo>
                    <a:pt x="17" y="26"/>
                  </a:ln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73"/>
            <p:cNvSpPr/>
            <p:nvPr/>
          </p:nvSpPr>
          <p:spPr>
            <a:xfrm>
              <a:off x="1469657" y="1819437"/>
              <a:ext cx="64684" cy="40189"/>
            </a:xfrm>
            <a:custGeom>
              <a:avLst/>
              <a:gdLst/>
              <a:ahLst/>
              <a:cxnLst/>
              <a:rect l="l" t="t" r="r" b="b"/>
              <a:pathLst>
                <a:path w="170" h="106" extrusionOk="0">
                  <a:moveTo>
                    <a:pt x="0" y="5"/>
                  </a:moveTo>
                  <a:cubicBezTo>
                    <a:pt x="0" y="5"/>
                    <a:pt x="69" y="12"/>
                    <a:pt x="170" y="0"/>
                  </a:cubicBezTo>
                  <a:cubicBezTo>
                    <a:pt x="170" y="0"/>
                    <a:pt x="178" y="103"/>
                    <a:pt x="85" y="106"/>
                  </a:cubicBezTo>
                  <a:cubicBezTo>
                    <a:pt x="13" y="110"/>
                    <a:pt x="0" y="5"/>
                    <a:pt x="0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73"/>
            <p:cNvSpPr/>
            <p:nvPr/>
          </p:nvSpPr>
          <p:spPr>
            <a:xfrm>
              <a:off x="1492239" y="1838191"/>
              <a:ext cx="39040" cy="22199"/>
            </a:xfrm>
            <a:custGeom>
              <a:avLst/>
              <a:gdLst/>
              <a:ahLst/>
              <a:cxnLst/>
              <a:rect l="l" t="t" r="r" b="b"/>
              <a:pathLst>
                <a:path w="103" h="59" extrusionOk="0">
                  <a:moveTo>
                    <a:pt x="103" y="1"/>
                  </a:moveTo>
                  <a:cubicBezTo>
                    <a:pt x="94" y="37"/>
                    <a:pt x="62" y="51"/>
                    <a:pt x="62" y="51"/>
                  </a:cubicBezTo>
                  <a:cubicBezTo>
                    <a:pt x="42" y="59"/>
                    <a:pt x="28" y="61"/>
                    <a:pt x="16" y="59"/>
                  </a:cubicBezTo>
                  <a:cubicBezTo>
                    <a:pt x="0" y="57"/>
                    <a:pt x="-5" y="40"/>
                    <a:pt x="7" y="31"/>
                  </a:cubicBezTo>
                  <a:cubicBezTo>
                    <a:pt x="47" y="-1"/>
                    <a:pt x="10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73"/>
            <p:cNvSpPr/>
            <p:nvPr/>
          </p:nvSpPr>
          <p:spPr>
            <a:xfrm>
              <a:off x="1469657" y="1819437"/>
              <a:ext cx="64684" cy="10717"/>
            </a:xfrm>
            <a:custGeom>
              <a:avLst/>
              <a:gdLst/>
              <a:ahLst/>
              <a:cxnLst/>
              <a:rect l="l" t="t" r="r" b="b"/>
              <a:pathLst>
                <a:path w="170" h="29" extrusionOk="0">
                  <a:moveTo>
                    <a:pt x="0" y="5"/>
                  </a:moveTo>
                  <a:lnTo>
                    <a:pt x="170" y="0"/>
                  </a:lnTo>
                  <a:cubicBezTo>
                    <a:pt x="67" y="64"/>
                    <a:pt x="0" y="5"/>
                    <a:pt x="0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35" name="Google Shape;2435;p73"/>
            <p:cNvCxnSpPr/>
            <p:nvPr/>
          </p:nvCxnSpPr>
          <p:spPr>
            <a:xfrm rot="10800000">
              <a:off x="1688515" y="1795334"/>
              <a:ext cx="15000" cy="4200"/>
            </a:xfrm>
            <a:prstGeom prst="straightConnector1">
              <a:avLst/>
            </a:pr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36" name="Google Shape;2436;p73"/>
            <p:cNvSpPr/>
            <p:nvPr/>
          </p:nvSpPr>
          <p:spPr>
            <a:xfrm>
              <a:off x="1475398" y="1743270"/>
              <a:ext cx="19520" cy="52437"/>
            </a:xfrm>
            <a:custGeom>
              <a:avLst/>
              <a:gdLst/>
              <a:ahLst/>
              <a:cxnLst/>
              <a:rect l="l" t="t" r="r" b="b"/>
              <a:pathLst>
                <a:path w="52" h="138" fill="none" extrusionOk="0">
                  <a:moveTo>
                    <a:pt x="52" y="0"/>
                  </a:moveTo>
                  <a:cubicBezTo>
                    <a:pt x="39" y="68"/>
                    <a:pt x="11" y="89"/>
                    <a:pt x="11" y="89"/>
                  </a:cubicBezTo>
                  <a:cubicBezTo>
                    <a:pt x="11" y="89"/>
                    <a:pt x="-5" y="101"/>
                    <a:pt x="2" y="119"/>
                  </a:cubicBezTo>
                  <a:cubicBezTo>
                    <a:pt x="8" y="135"/>
                    <a:pt x="20" y="127"/>
                    <a:pt x="33" y="138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3600" rIns="91075" bIns="36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73"/>
            <p:cNvSpPr/>
            <p:nvPr/>
          </p:nvSpPr>
          <p:spPr>
            <a:xfrm>
              <a:off x="1502190" y="1791496"/>
              <a:ext cx="5358" cy="1531"/>
            </a:xfrm>
            <a:custGeom>
              <a:avLst/>
              <a:gdLst/>
              <a:ahLst/>
              <a:cxnLst/>
              <a:rect l="l" t="t" r="r" b="b"/>
              <a:pathLst>
                <a:path w="15" h="5" fill="none" extrusionOk="0">
                  <a:moveTo>
                    <a:pt x="0" y="1"/>
                  </a:moveTo>
                  <a:cubicBezTo>
                    <a:pt x="0" y="1"/>
                    <a:pt x="3" y="-1"/>
                    <a:pt x="7" y="1"/>
                  </a:cubicBezTo>
                  <a:cubicBezTo>
                    <a:pt x="11" y="1"/>
                    <a:pt x="15" y="5"/>
                    <a:pt x="15" y="5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0" rIns="91075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73"/>
            <p:cNvSpPr/>
            <p:nvPr/>
          </p:nvSpPr>
          <p:spPr>
            <a:xfrm>
              <a:off x="1514821" y="1778483"/>
              <a:ext cx="4210" cy="16075"/>
            </a:xfrm>
            <a:custGeom>
              <a:avLst/>
              <a:gdLst/>
              <a:ahLst/>
              <a:cxnLst/>
              <a:rect l="l" t="t" r="r" b="b"/>
              <a:pathLst>
                <a:path w="12" h="43" fill="none" extrusionOk="0">
                  <a:moveTo>
                    <a:pt x="0" y="0"/>
                  </a:moveTo>
                  <a:cubicBezTo>
                    <a:pt x="0" y="0"/>
                    <a:pt x="24" y="16"/>
                    <a:pt x="5" y="4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0" rIns="91075" bIns="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73"/>
            <p:cNvSpPr/>
            <p:nvPr/>
          </p:nvSpPr>
          <p:spPr>
            <a:xfrm>
              <a:off x="1155422" y="1867280"/>
              <a:ext cx="298543" cy="408775"/>
            </a:xfrm>
            <a:custGeom>
              <a:avLst/>
              <a:gdLst/>
              <a:ahLst/>
              <a:cxnLst/>
              <a:rect l="l" t="t" r="r" b="b"/>
              <a:pathLst>
                <a:path w="781" h="1069" extrusionOk="0">
                  <a:moveTo>
                    <a:pt x="781" y="141"/>
                  </a:moveTo>
                  <a:cubicBezTo>
                    <a:pt x="781" y="141"/>
                    <a:pt x="584" y="1131"/>
                    <a:pt x="141" y="1065"/>
                  </a:cubicBezTo>
                  <a:cubicBezTo>
                    <a:pt x="-302" y="998"/>
                    <a:pt x="418" y="198"/>
                    <a:pt x="652" y="0"/>
                  </a:cubicBezTo>
                  <a:cubicBezTo>
                    <a:pt x="654" y="0"/>
                    <a:pt x="644" y="99"/>
                    <a:pt x="781" y="141"/>
                  </a:cubicBezTo>
                  <a:close/>
                </a:path>
              </a:pathLst>
            </a:custGeom>
            <a:solidFill>
              <a:srgbClr val="9D532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73"/>
            <p:cNvSpPr/>
            <p:nvPr/>
          </p:nvSpPr>
          <p:spPr>
            <a:xfrm>
              <a:off x="1210155" y="2049469"/>
              <a:ext cx="208215" cy="227352"/>
            </a:xfrm>
            <a:custGeom>
              <a:avLst/>
              <a:gdLst/>
              <a:ahLst/>
              <a:cxnLst/>
              <a:rect l="l" t="t" r="r" b="b"/>
              <a:pathLst>
                <a:path w="545" h="595" fill="none" extrusionOk="0">
                  <a:moveTo>
                    <a:pt x="545" y="0"/>
                  </a:moveTo>
                  <a:cubicBezTo>
                    <a:pt x="545" y="0"/>
                    <a:pt x="343" y="654"/>
                    <a:pt x="0" y="59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46075" rIns="91075" bIns="46075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73"/>
            <p:cNvSpPr/>
            <p:nvPr/>
          </p:nvSpPr>
          <p:spPr>
            <a:xfrm>
              <a:off x="1765137" y="2362557"/>
              <a:ext cx="276725" cy="355572"/>
            </a:xfrm>
            <a:custGeom>
              <a:avLst/>
              <a:gdLst/>
              <a:ahLst/>
              <a:cxnLst/>
              <a:rect l="l" t="t" r="r" b="b"/>
              <a:pathLst>
                <a:path w="724" h="930" extrusionOk="0">
                  <a:moveTo>
                    <a:pt x="724" y="0"/>
                  </a:moveTo>
                  <a:cubicBezTo>
                    <a:pt x="724" y="0"/>
                    <a:pt x="724" y="257"/>
                    <a:pt x="675" y="374"/>
                  </a:cubicBezTo>
                  <a:cubicBezTo>
                    <a:pt x="615" y="520"/>
                    <a:pt x="415" y="726"/>
                    <a:pt x="151" y="930"/>
                  </a:cubicBezTo>
                  <a:cubicBezTo>
                    <a:pt x="151" y="930"/>
                    <a:pt x="65" y="713"/>
                    <a:pt x="0" y="597"/>
                  </a:cubicBezTo>
                  <a:cubicBezTo>
                    <a:pt x="0" y="597"/>
                    <a:pt x="98" y="388"/>
                    <a:pt x="137" y="296"/>
                  </a:cubicBezTo>
                  <a:cubicBezTo>
                    <a:pt x="174" y="203"/>
                    <a:pt x="212" y="31"/>
                    <a:pt x="212" y="31"/>
                  </a:cubicBezTo>
                  <a:cubicBezTo>
                    <a:pt x="212" y="31"/>
                    <a:pt x="485" y="18"/>
                    <a:pt x="724" y="0"/>
                  </a:cubicBezTo>
                  <a:close/>
                </a:path>
              </a:pathLst>
            </a:custGeom>
            <a:solidFill>
              <a:srgbClr val="9D532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73"/>
            <p:cNvSpPr/>
            <p:nvPr/>
          </p:nvSpPr>
          <p:spPr>
            <a:xfrm>
              <a:off x="1750593" y="2564648"/>
              <a:ext cx="80759" cy="181423"/>
            </a:xfrm>
            <a:custGeom>
              <a:avLst/>
              <a:gdLst/>
              <a:ahLst/>
              <a:cxnLst/>
              <a:rect l="l" t="t" r="r" b="b"/>
              <a:pathLst>
                <a:path w="212" h="475" fill="none" extrusionOk="0">
                  <a:moveTo>
                    <a:pt x="212" y="475"/>
                  </a:moveTo>
                  <a:cubicBezTo>
                    <a:pt x="212" y="475"/>
                    <a:pt x="116" y="212"/>
                    <a:pt x="0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075" tIns="46075" rIns="91075" bIns="46075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43" name="Google Shape;2443;p73"/>
            <p:cNvCxnSpPr/>
            <p:nvPr/>
          </p:nvCxnSpPr>
          <p:spPr>
            <a:xfrm flipH="1">
              <a:off x="1893146" y="2362557"/>
              <a:ext cx="149100" cy="9300"/>
            </a:xfrm>
            <a:prstGeom prst="straightConnector1">
              <a:avLst/>
            </a:pr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444" name="Google Shape;2444;p73"/>
            <p:cNvGrpSpPr/>
            <p:nvPr/>
          </p:nvGrpSpPr>
          <p:grpSpPr>
            <a:xfrm>
              <a:off x="1400902" y="1700974"/>
              <a:ext cx="293184" cy="104490"/>
              <a:chOff x="3343126" y="2314042"/>
              <a:chExt cx="570175" cy="203209"/>
            </a:xfrm>
          </p:grpSpPr>
          <p:cxnSp>
            <p:nvCxnSpPr>
              <p:cNvPr id="2445" name="Google Shape;2445;p73"/>
              <p:cNvCxnSpPr/>
              <p:nvPr/>
            </p:nvCxnSpPr>
            <p:spPr>
              <a:xfrm flipH="1">
                <a:off x="3754601" y="2343072"/>
                <a:ext cx="158700" cy="522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446" name="Google Shape;2446;p73"/>
              <p:cNvSpPr/>
              <p:nvPr/>
            </p:nvSpPr>
            <p:spPr>
              <a:xfrm>
                <a:off x="3556011" y="2322230"/>
                <a:ext cx="200231" cy="19502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3" extrusionOk="0">
                    <a:moveTo>
                      <a:pt x="270" y="131"/>
                    </a:moveTo>
                    <a:cubicBezTo>
                      <a:pt x="270" y="154"/>
                      <a:pt x="264" y="177"/>
                      <a:pt x="252" y="197"/>
                    </a:cubicBezTo>
                    <a:cubicBezTo>
                      <a:pt x="240" y="217"/>
                      <a:pt x="223" y="233"/>
                      <a:pt x="203" y="245"/>
                    </a:cubicBezTo>
                    <a:cubicBezTo>
                      <a:pt x="182" y="256"/>
                      <a:pt x="159" y="263"/>
                      <a:pt x="135" y="263"/>
                    </a:cubicBezTo>
                    <a:cubicBezTo>
                      <a:pt x="111" y="263"/>
                      <a:pt x="88" y="256"/>
                      <a:pt x="68" y="245"/>
                    </a:cubicBezTo>
                    <a:cubicBezTo>
                      <a:pt x="47" y="233"/>
                      <a:pt x="30" y="217"/>
                      <a:pt x="18" y="197"/>
                    </a:cubicBezTo>
                    <a:cubicBezTo>
                      <a:pt x="6" y="177"/>
                      <a:pt x="0" y="154"/>
                      <a:pt x="0" y="131"/>
                    </a:cubicBezTo>
                    <a:cubicBezTo>
                      <a:pt x="0" y="108"/>
                      <a:pt x="6" y="86"/>
                      <a:pt x="18" y="66"/>
                    </a:cubicBezTo>
                    <a:cubicBezTo>
                      <a:pt x="30" y="46"/>
                      <a:pt x="47" y="28"/>
                      <a:pt x="68" y="17"/>
                    </a:cubicBezTo>
                    <a:cubicBezTo>
                      <a:pt x="88" y="5"/>
                      <a:pt x="111" y="0"/>
                      <a:pt x="135" y="0"/>
                    </a:cubicBezTo>
                    <a:cubicBezTo>
                      <a:pt x="159" y="0"/>
                      <a:pt x="182" y="5"/>
                      <a:pt x="203" y="17"/>
                    </a:cubicBezTo>
                    <a:cubicBezTo>
                      <a:pt x="223" y="28"/>
                      <a:pt x="240" y="46"/>
                      <a:pt x="252" y="66"/>
                    </a:cubicBezTo>
                    <a:cubicBezTo>
                      <a:pt x="264" y="86"/>
                      <a:pt x="270" y="108"/>
                      <a:pt x="270" y="131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7" name="Google Shape;2447;p73"/>
              <p:cNvSpPr/>
              <p:nvPr/>
            </p:nvSpPr>
            <p:spPr>
              <a:xfrm>
                <a:off x="3343126" y="2314042"/>
                <a:ext cx="177155" cy="195021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63" fill="none" extrusionOk="0">
                    <a:moveTo>
                      <a:pt x="239" y="119"/>
                    </a:moveTo>
                    <a:cubicBezTo>
                      <a:pt x="232" y="52"/>
                      <a:pt x="182" y="0"/>
                      <a:pt x="120" y="0"/>
                    </a:cubicBezTo>
                    <a:cubicBezTo>
                      <a:pt x="53" y="0"/>
                      <a:pt x="0" y="58"/>
                      <a:pt x="0" y="131"/>
                    </a:cubicBezTo>
                    <a:cubicBezTo>
                      <a:pt x="0" y="204"/>
                      <a:pt x="53" y="263"/>
                      <a:pt x="120" y="263"/>
                    </a:cubicBezTo>
                    <a:cubicBezTo>
                      <a:pt x="149" y="263"/>
                      <a:pt x="175" y="252"/>
                      <a:pt x="197" y="233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8" name="Google Shape;2448;p73"/>
              <p:cNvSpPr/>
              <p:nvPr/>
            </p:nvSpPr>
            <p:spPr>
              <a:xfrm>
                <a:off x="3521027" y="2395177"/>
                <a:ext cx="35729" cy="7444"/>
              </a:xfrm>
              <a:custGeom>
                <a:avLst/>
                <a:gdLst/>
                <a:ahLst/>
                <a:cxnLst/>
                <a:rect l="l" t="t" r="r" b="b"/>
                <a:pathLst>
                  <a:path w="49" h="11" fill="none" extrusionOk="0">
                    <a:moveTo>
                      <a:pt x="49" y="11"/>
                    </a:moveTo>
                    <a:cubicBezTo>
                      <a:pt x="49" y="11"/>
                      <a:pt x="24" y="-9"/>
                      <a:pt x="0" y="6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450" name="Google Shape;2450;p73"/>
          <p:cNvSpPr/>
          <p:nvPr/>
        </p:nvSpPr>
        <p:spPr>
          <a:xfrm>
            <a:off x="5462497" y="1700536"/>
            <a:ext cx="934349" cy="708038"/>
          </a:xfrm>
          <a:custGeom>
            <a:avLst/>
            <a:gdLst/>
            <a:ahLst/>
            <a:cxnLst/>
            <a:rect l="l" t="t" r="r" b="b"/>
            <a:pathLst>
              <a:path w="1011" h="778" extrusionOk="0">
                <a:moveTo>
                  <a:pt x="819" y="554"/>
                </a:moveTo>
                <a:lnTo>
                  <a:pt x="819" y="554"/>
                </a:lnTo>
                <a:cubicBezTo>
                  <a:pt x="925" y="554"/>
                  <a:pt x="1011" y="468"/>
                  <a:pt x="1011" y="362"/>
                </a:cubicBezTo>
                <a:lnTo>
                  <a:pt x="1011" y="191"/>
                </a:lnTo>
                <a:cubicBezTo>
                  <a:pt x="1011" y="86"/>
                  <a:pt x="925" y="0"/>
                  <a:pt x="819" y="0"/>
                </a:cubicBezTo>
                <a:lnTo>
                  <a:pt x="191" y="0"/>
                </a:lnTo>
                <a:cubicBezTo>
                  <a:pt x="85" y="0"/>
                  <a:pt x="0" y="86"/>
                  <a:pt x="0" y="191"/>
                </a:cubicBezTo>
                <a:lnTo>
                  <a:pt x="0" y="362"/>
                </a:lnTo>
                <a:cubicBezTo>
                  <a:pt x="0" y="468"/>
                  <a:pt x="85" y="554"/>
                  <a:pt x="191" y="554"/>
                </a:cubicBezTo>
                <a:lnTo>
                  <a:pt x="605" y="554"/>
                </a:lnTo>
                <a:cubicBezTo>
                  <a:pt x="608" y="554"/>
                  <a:pt x="610" y="555"/>
                  <a:pt x="612" y="557"/>
                </a:cubicBezTo>
                <a:lnTo>
                  <a:pt x="859" y="775"/>
                </a:lnTo>
                <a:cubicBezTo>
                  <a:pt x="868" y="782"/>
                  <a:pt x="881" y="773"/>
                  <a:pt x="877" y="763"/>
                </a:cubicBezTo>
                <a:lnTo>
                  <a:pt x="809" y="569"/>
                </a:lnTo>
                <a:cubicBezTo>
                  <a:pt x="806" y="562"/>
                  <a:pt x="811" y="554"/>
                  <a:pt x="819" y="5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1" name="Google Shape;2451;p73"/>
          <p:cNvSpPr txBox="1"/>
          <p:nvPr/>
        </p:nvSpPr>
        <p:spPr>
          <a:xfrm>
            <a:off x="5462485" y="1747018"/>
            <a:ext cx="934437" cy="357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6"/>
                </a:solidFill>
                <a:latin typeface="Caveat Brush"/>
                <a:ea typeface="Caveat Brush"/>
                <a:cs typeface="Caveat Brush"/>
                <a:sym typeface="Caveat Brush"/>
              </a:rPr>
              <a:t>F</a:t>
            </a:r>
            <a:r>
              <a:rPr lang="en" dirty="0">
                <a:solidFill>
                  <a:schemeClr val="accent6"/>
                </a:solidFill>
                <a:latin typeface="Caveat Brush"/>
                <a:ea typeface="Caveat Brush"/>
                <a:cs typeface="Caveat Brush"/>
                <a:sym typeface="Caveat Brush"/>
              </a:rPr>
              <a:t>oss think!</a:t>
            </a:r>
            <a:endParaRPr dirty="0">
              <a:solidFill>
                <a:schemeClr val="accent6"/>
              </a:solidFill>
              <a:latin typeface="Caveat Brush"/>
              <a:ea typeface="Caveat Brush"/>
              <a:cs typeface="Caveat Brush"/>
              <a:sym typeface="Caveat Brush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372" name="Google Shape;1372;p41"/>
          <p:cNvSpPr txBox="1">
            <a:spLocks noGrp="1"/>
          </p:cNvSpPr>
          <p:nvPr>
            <p:ph type="title" idx="2"/>
          </p:nvPr>
        </p:nvSpPr>
        <p:spPr>
          <a:xfrm>
            <a:off x="325275" y="1353763"/>
            <a:ext cx="768600" cy="5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373" name="Google Shape;1373;p41"/>
          <p:cNvSpPr txBox="1">
            <a:spLocks noGrp="1"/>
          </p:cNvSpPr>
          <p:nvPr>
            <p:ph type="subTitle" idx="3"/>
          </p:nvPr>
        </p:nvSpPr>
        <p:spPr>
          <a:xfrm>
            <a:off x="1088278" y="1386059"/>
            <a:ext cx="2251200" cy="4210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378" name="Google Shape;1378;p41"/>
          <p:cNvSpPr txBox="1">
            <a:spLocks noGrp="1"/>
          </p:cNvSpPr>
          <p:nvPr>
            <p:ph type="title" idx="8"/>
          </p:nvPr>
        </p:nvSpPr>
        <p:spPr>
          <a:xfrm>
            <a:off x="2982460" y="1295290"/>
            <a:ext cx="768600" cy="5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79" name="Google Shape;1379;p41"/>
          <p:cNvSpPr txBox="1">
            <a:spLocks noGrp="1"/>
          </p:cNvSpPr>
          <p:nvPr>
            <p:ph type="subTitle" idx="9"/>
          </p:nvPr>
        </p:nvSpPr>
        <p:spPr>
          <a:xfrm>
            <a:off x="3751060" y="1295289"/>
            <a:ext cx="2251200" cy="4815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Literature Review</a:t>
            </a:r>
            <a:endParaRPr dirty="0"/>
          </a:p>
        </p:txBody>
      </p:sp>
      <p:sp>
        <p:nvSpPr>
          <p:cNvPr id="1381" name="Google Shape;1381;p41"/>
          <p:cNvSpPr txBox="1">
            <a:spLocks noGrp="1"/>
          </p:cNvSpPr>
          <p:nvPr>
            <p:ph type="title" idx="14"/>
          </p:nvPr>
        </p:nvSpPr>
        <p:spPr>
          <a:xfrm>
            <a:off x="6124200" y="1296117"/>
            <a:ext cx="768600" cy="5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382" name="Google Shape;1382;p41"/>
          <p:cNvSpPr txBox="1">
            <a:spLocks noGrp="1"/>
          </p:cNvSpPr>
          <p:nvPr>
            <p:ph type="subTitle" idx="15"/>
          </p:nvPr>
        </p:nvSpPr>
        <p:spPr>
          <a:xfrm>
            <a:off x="6892800" y="1296120"/>
            <a:ext cx="2251200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Problem Statement</a:t>
            </a:r>
            <a:endParaRPr sz="1800" dirty="0"/>
          </a:p>
        </p:txBody>
      </p:sp>
      <p:grpSp>
        <p:nvGrpSpPr>
          <p:cNvPr id="1383" name="Google Shape;1383;p41"/>
          <p:cNvGrpSpPr/>
          <p:nvPr/>
        </p:nvGrpSpPr>
        <p:grpSpPr>
          <a:xfrm>
            <a:off x="3535583" y="204617"/>
            <a:ext cx="1206854" cy="947982"/>
            <a:chOff x="7880950" y="937724"/>
            <a:chExt cx="768599" cy="603733"/>
          </a:xfrm>
        </p:grpSpPr>
        <p:sp>
          <p:nvSpPr>
            <p:cNvPr id="1384" name="Google Shape;1384;p41"/>
            <p:cNvSpPr/>
            <p:nvPr/>
          </p:nvSpPr>
          <p:spPr>
            <a:xfrm>
              <a:off x="7880950" y="937724"/>
              <a:ext cx="398508" cy="306660"/>
            </a:xfrm>
            <a:custGeom>
              <a:avLst/>
              <a:gdLst/>
              <a:ahLst/>
              <a:cxnLst/>
              <a:rect l="l" t="t" r="r" b="b"/>
              <a:pathLst>
                <a:path w="1011" h="778" extrusionOk="0">
                  <a:moveTo>
                    <a:pt x="819" y="554"/>
                  </a:moveTo>
                  <a:lnTo>
                    <a:pt x="819" y="554"/>
                  </a:lnTo>
                  <a:cubicBezTo>
                    <a:pt x="925" y="554"/>
                    <a:pt x="1011" y="468"/>
                    <a:pt x="1011" y="362"/>
                  </a:cubicBezTo>
                  <a:lnTo>
                    <a:pt x="1011" y="191"/>
                  </a:lnTo>
                  <a:cubicBezTo>
                    <a:pt x="1011" y="86"/>
                    <a:pt x="925" y="0"/>
                    <a:pt x="819" y="0"/>
                  </a:cubicBezTo>
                  <a:lnTo>
                    <a:pt x="191" y="0"/>
                  </a:lnTo>
                  <a:cubicBezTo>
                    <a:pt x="85" y="0"/>
                    <a:pt x="0" y="86"/>
                    <a:pt x="0" y="191"/>
                  </a:cubicBezTo>
                  <a:lnTo>
                    <a:pt x="0" y="362"/>
                  </a:lnTo>
                  <a:cubicBezTo>
                    <a:pt x="0" y="468"/>
                    <a:pt x="85" y="554"/>
                    <a:pt x="191" y="554"/>
                  </a:cubicBezTo>
                  <a:lnTo>
                    <a:pt x="605" y="554"/>
                  </a:lnTo>
                  <a:cubicBezTo>
                    <a:pt x="608" y="554"/>
                    <a:pt x="610" y="555"/>
                    <a:pt x="612" y="557"/>
                  </a:cubicBezTo>
                  <a:lnTo>
                    <a:pt x="859" y="775"/>
                  </a:lnTo>
                  <a:cubicBezTo>
                    <a:pt x="868" y="782"/>
                    <a:pt x="881" y="773"/>
                    <a:pt x="877" y="763"/>
                  </a:cubicBezTo>
                  <a:lnTo>
                    <a:pt x="809" y="569"/>
                  </a:lnTo>
                  <a:cubicBezTo>
                    <a:pt x="806" y="562"/>
                    <a:pt x="811" y="554"/>
                    <a:pt x="819" y="5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41"/>
            <p:cNvSpPr/>
            <p:nvPr/>
          </p:nvSpPr>
          <p:spPr>
            <a:xfrm>
              <a:off x="8144220" y="1323090"/>
              <a:ext cx="505329" cy="218367"/>
            </a:xfrm>
            <a:custGeom>
              <a:avLst/>
              <a:gdLst/>
              <a:ahLst/>
              <a:cxnLst/>
              <a:rect l="l" t="t" r="r" b="b"/>
              <a:pathLst>
                <a:path w="1282" h="554" extrusionOk="0">
                  <a:moveTo>
                    <a:pt x="271" y="362"/>
                  </a:moveTo>
                  <a:cubicBezTo>
                    <a:pt x="271" y="468"/>
                    <a:pt x="357" y="554"/>
                    <a:pt x="463" y="554"/>
                  </a:cubicBezTo>
                  <a:lnTo>
                    <a:pt x="1091" y="554"/>
                  </a:lnTo>
                  <a:cubicBezTo>
                    <a:pt x="1197" y="554"/>
                    <a:pt x="1282" y="468"/>
                    <a:pt x="1282" y="362"/>
                  </a:cubicBezTo>
                  <a:lnTo>
                    <a:pt x="1282" y="191"/>
                  </a:lnTo>
                  <a:cubicBezTo>
                    <a:pt x="1282" y="86"/>
                    <a:pt x="1197" y="0"/>
                    <a:pt x="1091" y="0"/>
                  </a:cubicBezTo>
                  <a:lnTo>
                    <a:pt x="463" y="0"/>
                  </a:lnTo>
                  <a:cubicBezTo>
                    <a:pt x="355" y="0"/>
                    <a:pt x="312" y="105"/>
                    <a:pt x="312" y="150"/>
                  </a:cubicBezTo>
                  <a:lnTo>
                    <a:pt x="14" y="63"/>
                  </a:lnTo>
                  <a:cubicBezTo>
                    <a:pt x="3" y="60"/>
                    <a:pt x="-5" y="73"/>
                    <a:pt x="3" y="82"/>
                  </a:cubicBezTo>
                  <a:lnTo>
                    <a:pt x="271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" name="Google Shape;1372;p41">
            <a:extLst>
              <a:ext uri="{FF2B5EF4-FFF2-40B4-BE49-F238E27FC236}">
                <a16:creationId xmlns:a16="http://schemas.microsoft.com/office/drawing/2014/main" id="{4024DF30-546D-4EAA-4A7B-B93F413817DD}"/>
              </a:ext>
            </a:extLst>
          </p:cNvPr>
          <p:cNvSpPr txBox="1">
            <a:spLocks/>
          </p:cNvSpPr>
          <p:nvPr/>
        </p:nvSpPr>
        <p:spPr>
          <a:xfrm>
            <a:off x="325275" y="2298916"/>
            <a:ext cx="7686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25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20" name="Google Shape;1373;p41">
            <a:extLst>
              <a:ext uri="{FF2B5EF4-FFF2-40B4-BE49-F238E27FC236}">
                <a16:creationId xmlns:a16="http://schemas.microsoft.com/office/drawing/2014/main" id="{0B0ED3FF-7953-6A52-AAFD-F9A9FC8BB99D}"/>
              </a:ext>
            </a:extLst>
          </p:cNvPr>
          <p:cNvSpPr txBox="1">
            <a:spLocks/>
          </p:cNvSpPr>
          <p:nvPr/>
        </p:nvSpPr>
        <p:spPr>
          <a:xfrm>
            <a:off x="1088278" y="2496343"/>
            <a:ext cx="2251200" cy="421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17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GB" dirty="0"/>
              <a:t>Scope &amp; Limitation</a:t>
            </a:r>
            <a:endParaRPr lang="en-IN" dirty="0"/>
          </a:p>
        </p:txBody>
      </p:sp>
      <p:sp>
        <p:nvSpPr>
          <p:cNvPr id="21" name="Google Shape;1378;p41">
            <a:extLst>
              <a:ext uri="{FF2B5EF4-FFF2-40B4-BE49-F238E27FC236}">
                <a16:creationId xmlns:a16="http://schemas.microsoft.com/office/drawing/2014/main" id="{BEABD409-554E-5A82-FD49-36E59E785CA4}"/>
              </a:ext>
            </a:extLst>
          </p:cNvPr>
          <p:cNvSpPr txBox="1">
            <a:spLocks/>
          </p:cNvSpPr>
          <p:nvPr/>
        </p:nvSpPr>
        <p:spPr>
          <a:xfrm>
            <a:off x="2982460" y="2240443"/>
            <a:ext cx="7686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25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22" name="Google Shape;1379;p41">
            <a:extLst>
              <a:ext uri="{FF2B5EF4-FFF2-40B4-BE49-F238E27FC236}">
                <a16:creationId xmlns:a16="http://schemas.microsoft.com/office/drawing/2014/main" id="{05D11033-29F9-3892-B162-4C14A90DBB5D}"/>
              </a:ext>
            </a:extLst>
          </p:cNvPr>
          <p:cNvSpPr txBox="1">
            <a:spLocks/>
          </p:cNvSpPr>
          <p:nvPr/>
        </p:nvSpPr>
        <p:spPr>
          <a:xfrm>
            <a:off x="3751060" y="2240442"/>
            <a:ext cx="2251200" cy="481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17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IN" sz="1600" dirty="0"/>
              <a:t>Proposed System </a:t>
            </a:r>
          </a:p>
        </p:txBody>
      </p:sp>
      <p:sp>
        <p:nvSpPr>
          <p:cNvPr id="25" name="Google Shape;1372;p41">
            <a:extLst>
              <a:ext uri="{FF2B5EF4-FFF2-40B4-BE49-F238E27FC236}">
                <a16:creationId xmlns:a16="http://schemas.microsoft.com/office/drawing/2014/main" id="{CF5EA55D-B1C4-B42B-4587-016BBE473297}"/>
              </a:ext>
            </a:extLst>
          </p:cNvPr>
          <p:cNvSpPr txBox="1">
            <a:spLocks/>
          </p:cNvSpPr>
          <p:nvPr/>
        </p:nvSpPr>
        <p:spPr>
          <a:xfrm>
            <a:off x="6124200" y="2314017"/>
            <a:ext cx="7686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25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26" name="Google Shape;1373;p41">
            <a:extLst>
              <a:ext uri="{FF2B5EF4-FFF2-40B4-BE49-F238E27FC236}">
                <a16:creationId xmlns:a16="http://schemas.microsoft.com/office/drawing/2014/main" id="{B60D22CB-7B59-4FB9-325A-DBF354E94428}"/>
              </a:ext>
            </a:extLst>
          </p:cNvPr>
          <p:cNvSpPr txBox="1">
            <a:spLocks/>
          </p:cNvSpPr>
          <p:nvPr/>
        </p:nvSpPr>
        <p:spPr>
          <a:xfrm>
            <a:off x="6887203" y="2511444"/>
            <a:ext cx="2251200" cy="421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17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GB" dirty="0"/>
              <a:t>Implementation Plan</a:t>
            </a:r>
            <a:endParaRPr lang="en-IN" dirty="0"/>
          </a:p>
        </p:txBody>
      </p:sp>
      <p:sp>
        <p:nvSpPr>
          <p:cNvPr id="29" name="Google Shape;1381;p41">
            <a:extLst>
              <a:ext uri="{FF2B5EF4-FFF2-40B4-BE49-F238E27FC236}">
                <a16:creationId xmlns:a16="http://schemas.microsoft.com/office/drawing/2014/main" id="{F4DB1EDC-B4AB-83D2-55FF-E3A16203D7DD}"/>
              </a:ext>
            </a:extLst>
          </p:cNvPr>
          <p:cNvSpPr txBox="1">
            <a:spLocks/>
          </p:cNvSpPr>
          <p:nvPr/>
        </p:nvSpPr>
        <p:spPr>
          <a:xfrm>
            <a:off x="2107817" y="3301697"/>
            <a:ext cx="7686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25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30" name="Google Shape;1382;p41">
            <a:extLst>
              <a:ext uri="{FF2B5EF4-FFF2-40B4-BE49-F238E27FC236}">
                <a16:creationId xmlns:a16="http://schemas.microsoft.com/office/drawing/2014/main" id="{C8CEA6EA-1B75-6FFD-BEFB-A2657E294E08}"/>
              </a:ext>
            </a:extLst>
          </p:cNvPr>
          <p:cNvSpPr txBox="1">
            <a:spLocks/>
          </p:cNvSpPr>
          <p:nvPr/>
        </p:nvSpPr>
        <p:spPr>
          <a:xfrm>
            <a:off x="2876417" y="3497114"/>
            <a:ext cx="1925925" cy="480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17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GB" sz="1800" dirty="0"/>
              <a:t>Challenges and Mitigation</a:t>
            </a:r>
            <a:endParaRPr lang="en-IN" sz="1800" dirty="0"/>
          </a:p>
        </p:txBody>
      </p:sp>
      <p:sp>
        <p:nvSpPr>
          <p:cNvPr id="37" name="Google Shape;1381;p41">
            <a:extLst>
              <a:ext uri="{FF2B5EF4-FFF2-40B4-BE49-F238E27FC236}">
                <a16:creationId xmlns:a16="http://schemas.microsoft.com/office/drawing/2014/main" id="{7CBE4636-AD78-A24E-BAB0-0A8DB4FABF18}"/>
              </a:ext>
            </a:extLst>
          </p:cNvPr>
          <p:cNvSpPr txBox="1">
            <a:spLocks/>
          </p:cNvSpPr>
          <p:nvPr/>
        </p:nvSpPr>
        <p:spPr>
          <a:xfrm>
            <a:off x="5249557" y="3339889"/>
            <a:ext cx="7686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25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38" name="Google Shape;1382;p41">
            <a:extLst>
              <a:ext uri="{FF2B5EF4-FFF2-40B4-BE49-F238E27FC236}">
                <a16:creationId xmlns:a16="http://schemas.microsoft.com/office/drawing/2014/main" id="{BB8B2C43-3396-1298-1387-FC8B868A62EC}"/>
              </a:ext>
            </a:extLst>
          </p:cNvPr>
          <p:cNvSpPr txBox="1">
            <a:spLocks/>
          </p:cNvSpPr>
          <p:nvPr/>
        </p:nvSpPr>
        <p:spPr>
          <a:xfrm>
            <a:off x="6018157" y="3371002"/>
            <a:ext cx="1925925" cy="480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17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GB" sz="1800" dirty="0"/>
              <a:t>Next Step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42"/>
          <p:cNvSpPr txBox="1">
            <a:spLocks noGrp="1"/>
          </p:cNvSpPr>
          <p:nvPr>
            <p:ph type="title"/>
          </p:nvPr>
        </p:nvSpPr>
        <p:spPr>
          <a:xfrm>
            <a:off x="713225" y="1606200"/>
            <a:ext cx="47097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</a:t>
            </a:r>
            <a:r>
              <a:rPr lang="en" dirty="0"/>
              <a:t>Media!</a:t>
            </a:r>
            <a:endParaRPr dirty="0"/>
          </a:p>
        </p:txBody>
      </p:sp>
      <p:sp>
        <p:nvSpPr>
          <p:cNvPr id="1391" name="Google Shape;1391;p42"/>
          <p:cNvSpPr txBox="1">
            <a:spLocks noGrp="1"/>
          </p:cNvSpPr>
          <p:nvPr>
            <p:ph type="subTitle" idx="1"/>
          </p:nvPr>
        </p:nvSpPr>
        <p:spPr>
          <a:xfrm>
            <a:off x="713225" y="2866200"/>
            <a:ext cx="47097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Its an online platforms and websites that enable users to create , share and interact with content , fostering victual communication .</a:t>
            </a:r>
            <a:br>
              <a:rPr lang="en-GB" dirty="0"/>
            </a:br>
            <a:r>
              <a:rPr lang="en-GB" dirty="0"/>
              <a:t>It serves as a digital Space for individuals and businesses to connect, share information and engage in real-time conversation</a:t>
            </a:r>
            <a:endParaRPr dirty="0"/>
          </a:p>
        </p:txBody>
      </p:sp>
      <p:grpSp>
        <p:nvGrpSpPr>
          <p:cNvPr id="1392" name="Google Shape;1392;p42"/>
          <p:cNvGrpSpPr/>
          <p:nvPr/>
        </p:nvGrpSpPr>
        <p:grpSpPr>
          <a:xfrm>
            <a:off x="5246825" y="1136725"/>
            <a:ext cx="3183950" cy="2974025"/>
            <a:chOff x="5246825" y="1136725"/>
            <a:chExt cx="3183950" cy="2974025"/>
          </a:xfrm>
        </p:grpSpPr>
        <p:grpSp>
          <p:nvGrpSpPr>
            <p:cNvPr id="1393" name="Google Shape;1393;p42"/>
            <p:cNvGrpSpPr/>
            <p:nvPr/>
          </p:nvGrpSpPr>
          <p:grpSpPr>
            <a:xfrm>
              <a:off x="6248902" y="2516355"/>
              <a:ext cx="2181873" cy="1594395"/>
              <a:chOff x="6248902" y="2516355"/>
              <a:chExt cx="2181873" cy="1594395"/>
            </a:xfrm>
          </p:grpSpPr>
          <p:grpSp>
            <p:nvGrpSpPr>
              <p:cNvPr id="1394" name="Google Shape;1394;p42"/>
              <p:cNvGrpSpPr/>
              <p:nvPr/>
            </p:nvGrpSpPr>
            <p:grpSpPr>
              <a:xfrm>
                <a:off x="6400811" y="2516355"/>
                <a:ext cx="2029964" cy="1188049"/>
                <a:chOff x="6000086" y="2964930"/>
                <a:chExt cx="2029964" cy="1188049"/>
              </a:xfrm>
            </p:grpSpPr>
            <p:sp>
              <p:nvSpPr>
                <p:cNvPr id="1395" name="Google Shape;1395;p42"/>
                <p:cNvSpPr/>
                <p:nvPr/>
              </p:nvSpPr>
              <p:spPr>
                <a:xfrm>
                  <a:off x="6146050" y="3205275"/>
                  <a:ext cx="1884000" cy="9477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DM Sans"/>
                    <a:ea typeface="DM Sans"/>
                    <a:cs typeface="DM Sans"/>
                    <a:sym typeface="DM Sans"/>
                  </a:endParaRPr>
                </a:p>
              </p:txBody>
            </p:sp>
            <p:grpSp>
              <p:nvGrpSpPr>
                <p:cNvPr id="1396" name="Google Shape;1396;p42"/>
                <p:cNvGrpSpPr/>
                <p:nvPr/>
              </p:nvGrpSpPr>
              <p:grpSpPr>
                <a:xfrm>
                  <a:off x="6000086" y="2964930"/>
                  <a:ext cx="1975934" cy="1188049"/>
                  <a:chOff x="2828162" y="3355301"/>
                  <a:chExt cx="1743830" cy="1048494"/>
                </a:xfrm>
              </p:grpSpPr>
              <p:sp>
                <p:nvSpPr>
                  <p:cNvPr id="1397" name="Google Shape;1397;p42"/>
                  <p:cNvSpPr/>
                  <p:nvPr/>
                </p:nvSpPr>
                <p:spPr>
                  <a:xfrm>
                    <a:off x="3060504" y="4041809"/>
                    <a:ext cx="542551" cy="324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0" h="772" extrusionOk="0">
                        <a:moveTo>
                          <a:pt x="1290" y="98"/>
                        </a:moveTo>
                        <a:lnTo>
                          <a:pt x="1251" y="772"/>
                        </a:lnTo>
                        <a:cubicBezTo>
                          <a:pt x="854" y="758"/>
                          <a:pt x="0" y="329"/>
                          <a:pt x="0" y="329"/>
                        </a:cubicBezTo>
                        <a:cubicBezTo>
                          <a:pt x="21" y="96"/>
                          <a:pt x="109" y="0"/>
                          <a:pt x="109" y="0"/>
                        </a:cubicBezTo>
                        <a:lnTo>
                          <a:pt x="1290" y="98"/>
                        </a:ln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98" name="Google Shape;1398;p42"/>
                  <p:cNvSpPr/>
                  <p:nvPr/>
                </p:nvSpPr>
                <p:spPr>
                  <a:xfrm>
                    <a:off x="2828162" y="3849031"/>
                    <a:ext cx="379239" cy="340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" h="809" extrusionOk="0">
                        <a:moveTo>
                          <a:pt x="871" y="473"/>
                        </a:moveTo>
                        <a:cubicBezTo>
                          <a:pt x="929" y="518"/>
                          <a:pt x="908" y="694"/>
                          <a:pt x="788" y="776"/>
                        </a:cubicBezTo>
                        <a:cubicBezTo>
                          <a:pt x="669" y="860"/>
                          <a:pt x="526" y="758"/>
                          <a:pt x="434" y="765"/>
                        </a:cubicBezTo>
                        <a:cubicBezTo>
                          <a:pt x="342" y="771"/>
                          <a:pt x="161" y="736"/>
                          <a:pt x="168" y="656"/>
                        </a:cubicBezTo>
                        <a:cubicBezTo>
                          <a:pt x="172" y="597"/>
                          <a:pt x="186" y="580"/>
                          <a:pt x="199" y="577"/>
                        </a:cubicBezTo>
                        <a:cubicBezTo>
                          <a:pt x="181" y="567"/>
                          <a:pt x="160" y="545"/>
                          <a:pt x="171" y="496"/>
                        </a:cubicBezTo>
                        <a:cubicBezTo>
                          <a:pt x="189" y="416"/>
                          <a:pt x="226" y="420"/>
                          <a:pt x="226" y="420"/>
                        </a:cubicBezTo>
                        <a:cubicBezTo>
                          <a:pt x="226" y="420"/>
                          <a:pt x="185" y="416"/>
                          <a:pt x="207" y="326"/>
                        </a:cubicBezTo>
                        <a:cubicBezTo>
                          <a:pt x="228" y="236"/>
                          <a:pt x="291" y="260"/>
                          <a:pt x="291" y="260"/>
                        </a:cubicBezTo>
                        <a:cubicBezTo>
                          <a:pt x="78" y="173"/>
                          <a:pt x="-25" y="117"/>
                          <a:pt x="6" y="33"/>
                        </a:cubicBezTo>
                        <a:cubicBezTo>
                          <a:pt x="42" y="-65"/>
                          <a:pt x="299" y="73"/>
                          <a:pt x="514" y="173"/>
                        </a:cubicBezTo>
                        <a:cubicBezTo>
                          <a:pt x="729" y="272"/>
                          <a:pt x="871" y="473"/>
                          <a:pt x="871" y="473"/>
                        </a:cubicBezTo>
                        <a:moveTo>
                          <a:pt x="220" y="584"/>
                        </a:moveTo>
                        <a:cubicBezTo>
                          <a:pt x="220" y="584"/>
                          <a:pt x="210" y="575"/>
                          <a:pt x="199" y="577"/>
                        </a:cubicBezTo>
                        <a:cubicBezTo>
                          <a:pt x="210" y="583"/>
                          <a:pt x="220" y="584"/>
                          <a:pt x="220" y="584"/>
                        </a:cubicBez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99" name="Google Shape;1399;p42"/>
                  <p:cNvSpPr/>
                  <p:nvPr/>
                </p:nvSpPr>
                <p:spPr>
                  <a:xfrm>
                    <a:off x="2916553" y="4093161"/>
                    <a:ext cx="108174" cy="76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" h="182" fill="none" extrusionOk="0">
                        <a:moveTo>
                          <a:pt x="148" y="182"/>
                        </a:moveTo>
                        <a:cubicBezTo>
                          <a:pt x="148" y="182"/>
                          <a:pt x="244" y="185"/>
                          <a:pt x="257" y="115"/>
                        </a:cubicBezTo>
                        <a:cubicBezTo>
                          <a:pt x="267" y="66"/>
                          <a:pt x="215" y="30"/>
                          <a:pt x="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18700" rIns="91800" bIns="187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0" name="Google Shape;1400;p42"/>
                  <p:cNvSpPr/>
                  <p:nvPr/>
                </p:nvSpPr>
                <p:spPr>
                  <a:xfrm>
                    <a:off x="2923288" y="4027498"/>
                    <a:ext cx="116592" cy="837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" h="200" fill="none" extrusionOk="0">
                        <a:moveTo>
                          <a:pt x="0" y="0"/>
                        </a:moveTo>
                        <a:cubicBezTo>
                          <a:pt x="0" y="0"/>
                          <a:pt x="295" y="24"/>
                          <a:pt x="278" y="133"/>
                        </a:cubicBezTo>
                        <a:cubicBezTo>
                          <a:pt x="265" y="219"/>
                          <a:pt x="182" y="200"/>
                          <a:pt x="163" y="19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25200" rIns="91800" bIns="252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1" name="Google Shape;1401;p42"/>
                  <p:cNvSpPr/>
                  <p:nvPr/>
                </p:nvSpPr>
                <p:spPr>
                  <a:xfrm>
                    <a:off x="2943912" y="3959731"/>
                    <a:ext cx="98493" cy="896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" h="214" fill="none" extrusionOk="0">
                        <a:moveTo>
                          <a:pt x="0" y="0"/>
                        </a:moveTo>
                        <a:cubicBezTo>
                          <a:pt x="0" y="0"/>
                          <a:pt x="260" y="39"/>
                          <a:pt x="233" y="155"/>
                        </a:cubicBezTo>
                        <a:cubicBezTo>
                          <a:pt x="233" y="155"/>
                          <a:pt x="218" y="209"/>
                          <a:pt x="169" y="21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0225" rIns="91800" bIns="302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2" name="Google Shape;1402;p42"/>
                  <p:cNvSpPr/>
                  <p:nvPr/>
                </p:nvSpPr>
                <p:spPr>
                  <a:xfrm>
                    <a:off x="2962011" y="3945420"/>
                    <a:ext cx="145214" cy="1397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6" h="333" extrusionOk="0">
                        <a:moveTo>
                          <a:pt x="331" y="24"/>
                        </a:moveTo>
                        <a:lnTo>
                          <a:pt x="346" y="333"/>
                        </a:lnTo>
                        <a:cubicBezTo>
                          <a:pt x="229" y="320"/>
                          <a:pt x="182" y="231"/>
                          <a:pt x="165" y="182"/>
                        </a:cubicBezTo>
                        <a:cubicBezTo>
                          <a:pt x="171" y="216"/>
                          <a:pt x="173" y="268"/>
                          <a:pt x="151" y="298"/>
                        </a:cubicBezTo>
                        <a:cubicBezTo>
                          <a:pt x="118" y="343"/>
                          <a:pt x="27" y="358"/>
                          <a:pt x="14" y="257"/>
                        </a:cubicBezTo>
                        <a:cubicBezTo>
                          <a:pt x="1" y="156"/>
                          <a:pt x="-32" y="83"/>
                          <a:pt x="97" y="26"/>
                        </a:cubicBezTo>
                        <a:cubicBezTo>
                          <a:pt x="225" y="-31"/>
                          <a:pt x="331" y="24"/>
                          <a:pt x="331" y="24"/>
                        </a:cubicBezTo>
                        <a:moveTo>
                          <a:pt x="156" y="148"/>
                        </a:moveTo>
                        <a:cubicBezTo>
                          <a:pt x="156" y="148"/>
                          <a:pt x="158" y="162"/>
                          <a:pt x="165" y="182"/>
                        </a:cubicBezTo>
                        <a:cubicBezTo>
                          <a:pt x="162" y="166"/>
                          <a:pt x="158" y="153"/>
                          <a:pt x="156" y="148"/>
                        </a:cubicBez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3" name="Google Shape;1403;p42"/>
                  <p:cNvSpPr/>
                  <p:nvPr/>
                </p:nvSpPr>
                <p:spPr>
                  <a:xfrm>
                    <a:off x="2962011" y="3945420"/>
                    <a:ext cx="145214" cy="1397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6" h="333" fill="none" extrusionOk="0">
                        <a:moveTo>
                          <a:pt x="331" y="24"/>
                        </a:moveTo>
                        <a:cubicBezTo>
                          <a:pt x="331" y="24"/>
                          <a:pt x="225" y="-31"/>
                          <a:pt x="97" y="26"/>
                        </a:cubicBezTo>
                        <a:cubicBezTo>
                          <a:pt x="-32" y="83"/>
                          <a:pt x="1" y="156"/>
                          <a:pt x="14" y="257"/>
                        </a:cubicBezTo>
                        <a:cubicBezTo>
                          <a:pt x="27" y="358"/>
                          <a:pt x="118" y="343"/>
                          <a:pt x="151" y="298"/>
                        </a:cubicBezTo>
                        <a:cubicBezTo>
                          <a:pt x="183" y="254"/>
                          <a:pt x="164" y="164"/>
                          <a:pt x="156" y="148"/>
                        </a:cubicBezTo>
                        <a:cubicBezTo>
                          <a:pt x="156" y="148"/>
                          <a:pt x="182" y="314"/>
                          <a:pt x="346" y="33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4" name="Google Shape;1404;p42"/>
                  <p:cNvSpPr/>
                  <p:nvPr/>
                </p:nvSpPr>
                <p:spPr>
                  <a:xfrm>
                    <a:off x="2963274" y="4023289"/>
                    <a:ext cx="37040" cy="458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" h="110" fill="none" extrusionOk="0">
                        <a:moveTo>
                          <a:pt x="0" y="1"/>
                        </a:moveTo>
                        <a:cubicBezTo>
                          <a:pt x="0" y="1"/>
                          <a:pt x="82" y="-10"/>
                          <a:pt x="89" y="37"/>
                        </a:cubicBezTo>
                        <a:cubicBezTo>
                          <a:pt x="95" y="85"/>
                          <a:pt x="43" y="101"/>
                          <a:pt x="21" y="11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5" name="Google Shape;1405;p42"/>
                  <p:cNvSpPr/>
                  <p:nvPr/>
                </p:nvSpPr>
                <p:spPr>
                  <a:xfrm>
                    <a:off x="3771001" y="3433170"/>
                    <a:ext cx="534137" cy="7593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0" h="1805" extrusionOk="0">
                        <a:moveTo>
                          <a:pt x="1" y="896"/>
                        </a:moveTo>
                        <a:cubicBezTo>
                          <a:pt x="-23" y="-166"/>
                          <a:pt x="674" y="10"/>
                          <a:pt x="674" y="11"/>
                        </a:cubicBezTo>
                        <a:lnTo>
                          <a:pt x="734" y="21"/>
                        </a:lnTo>
                        <a:cubicBezTo>
                          <a:pt x="993" y="62"/>
                          <a:pt x="1191" y="246"/>
                          <a:pt x="1172" y="553"/>
                        </a:cubicBezTo>
                        <a:lnTo>
                          <a:pt x="1172" y="567"/>
                        </a:lnTo>
                        <a:cubicBezTo>
                          <a:pt x="1172" y="567"/>
                          <a:pt x="1284" y="524"/>
                          <a:pt x="1268" y="754"/>
                        </a:cubicBezTo>
                        <a:cubicBezTo>
                          <a:pt x="1253" y="971"/>
                          <a:pt x="1161" y="918"/>
                          <a:pt x="1161" y="918"/>
                        </a:cubicBezTo>
                        <a:lnTo>
                          <a:pt x="1232" y="1666"/>
                        </a:lnTo>
                        <a:cubicBezTo>
                          <a:pt x="1232" y="1666"/>
                          <a:pt x="1152" y="1799"/>
                          <a:pt x="815" y="1805"/>
                        </a:cubicBezTo>
                        <a:cubicBezTo>
                          <a:pt x="576" y="1810"/>
                          <a:pt x="469" y="1661"/>
                          <a:pt x="469" y="1661"/>
                        </a:cubicBezTo>
                        <a:lnTo>
                          <a:pt x="552" y="1221"/>
                        </a:lnTo>
                        <a:lnTo>
                          <a:pt x="469" y="1240"/>
                        </a:lnTo>
                        <a:cubicBezTo>
                          <a:pt x="182" y="1300"/>
                          <a:pt x="6" y="1115"/>
                          <a:pt x="1" y="896"/>
                        </a:cubicBez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6" name="Google Shape;1406;p42"/>
                  <p:cNvSpPr/>
                  <p:nvPr/>
                </p:nvSpPr>
                <p:spPr>
                  <a:xfrm>
                    <a:off x="3971775" y="3581331"/>
                    <a:ext cx="115329" cy="54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5" h="130" extrusionOk="0">
                        <a:moveTo>
                          <a:pt x="41" y="74"/>
                        </a:moveTo>
                        <a:lnTo>
                          <a:pt x="32" y="74"/>
                        </a:lnTo>
                        <a:cubicBezTo>
                          <a:pt x="15" y="71"/>
                          <a:pt x="2" y="57"/>
                          <a:pt x="0" y="39"/>
                        </a:cubicBezTo>
                        <a:cubicBezTo>
                          <a:pt x="-2" y="19"/>
                          <a:pt x="15" y="1"/>
                          <a:pt x="36" y="0"/>
                        </a:cubicBezTo>
                        <a:cubicBezTo>
                          <a:pt x="63" y="-2"/>
                          <a:pt x="85" y="1"/>
                          <a:pt x="107" y="6"/>
                        </a:cubicBezTo>
                        <a:cubicBezTo>
                          <a:pt x="130" y="11"/>
                          <a:pt x="151" y="19"/>
                          <a:pt x="172" y="28"/>
                        </a:cubicBezTo>
                        <a:cubicBezTo>
                          <a:pt x="192" y="39"/>
                          <a:pt x="212" y="50"/>
                          <a:pt x="229" y="65"/>
                        </a:cubicBezTo>
                        <a:cubicBezTo>
                          <a:pt x="247" y="79"/>
                          <a:pt x="262" y="96"/>
                          <a:pt x="273" y="115"/>
                        </a:cubicBezTo>
                        <a:cubicBezTo>
                          <a:pt x="275" y="117"/>
                          <a:pt x="275" y="118"/>
                          <a:pt x="275" y="122"/>
                        </a:cubicBezTo>
                        <a:cubicBezTo>
                          <a:pt x="275" y="128"/>
                          <a:pt x="268" y="131"/>
                          <a:pt x="264" y="130"/>
                        </a:cubicBezTo>
                        <a:lnTo>
                          <a:pt x="264" y="130"/>
                        </a:lnTo>
                        <a:cubicBezTo>
                          <a:pt x="242" y="125"/>
                          <a:pt x="223" y="118"/>
                          <a:pt x="203" y="112"/>
                        </a:cubicBezTo>
                        <a:cubicBezTo>
                          <a:pt x="185" y="106"/>
                          <a:pt x="166" y="100"/>
                          <a:pt x="148" y="95"/>
                        </a:cubicBezTo>
                        <a:cubicBezTo>
                          <a:pt x="130" y="91"/>
                          <a:pt x="111" y="85"/>
                          <a:pt x="93" y="82"/>
                        </a:cubicBezTo>
                        <a:cubicBezTo>
                          <a:pt x="76" y="79"/>
                          <a:pt x="55" y="76"/>
                          <a:pt x="41" y="7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800" rIns="90000" bIns="1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7" name="Google Shape;1407;p42"/>
                  <p:cNvSpPr/>
                  <p:nvPr/>
                </p:nvSpPr>
                <p:spPr>
                  <a:xfrm>
                    <a:off x="3804252" y="3551446"/>
                    <a:ext cx="64820" cy="370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" h="89" extrusionOk="0">
                        <a:moveTo>
                          <a:pt x="149" y="32"/>
                        </a:moveTo>
                        <a:cubicBezTo>
                          <a:pt x="154" y="40"/>
                          <a:pt x="156" y="49"/>
                          <a:pt x="155" y="58"/>
                        </a:cubicBezTo>
                        <a:cubicBezTo>
                          <a:pt x="152" y="79"/>
                          <a:pt x="132" y="91"/>
                          <a:pt x="111" y="88"/>
                        </a:cubicBezTo>
                        <a:lnTo>
                          <a:pt x="104" y="87"/>
                        </a:lnTo>
                        <a:cubicBezTo>
                          <a:pt x="95" y="85"/>
                          <a:pt x="81" y="83"/>
                          <a:pt x="70" y="79"/>
                        </a:cubicBezTo>
                        <a:cubicBezTo>
                          <a:pt x="58" y="76"/>
                          <a:pt x="46" y="72"/>
                          <a:pt x="34" y="71"/>
                        </a:cubicBezTo>
                        <a:cubicBezTo>
                          <a:pt x="23" y="69"/>
                          <a:pt x="12" y="68"/>
                          <a:pt x="0" y="67"/>
                        </a:cubicBezTo>
                        <a:cubicBezTo>
                          <a:pt x="12" y="36"/>
                          <a:pt x="23" y="14"/>
                          <a:pt x="30" y="2"/>
                        </a:cubicBezTo>
                        <a:cubicBezTo>
                          <a:pt x="31" y="2"/>
                          <a:pt x="32" y="1"/>
                          <a:pt x="34" y="1"/>
                        </a:cubicBezTo>
                        <a:cubicBezTo>
                          <a:pt x="50" y="-1"/>
                          <a:pt x="69" y="-1"/>
                          <a:pt x="85" y="3"/>
                        </a:cubicBezTo>
                        <a:cubicBezTo>
                          <a:pt x="90" y="4"/>
                          <a:pt x="96" y="5"/>
                          <a:pt x="101" y="6"/>
                        </a:cubicBezTo>
                        <a:cubicBezTo>
                          <a:pt x="121" y="14"/>
                          <a:pt x="137" y="23"/>
                          <a:pt x="149" y="3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8" name="Google Shape;1408;p42"/>
                  <p:cNvSpPr/>
                  <p:nvPr/>
                </p:nvSpPr>
                <p:spPr>
                  <a:xfrm>
                    <a:off x="3773947" y="3636470"/>
                    <a:ext cx="106070" cy="938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3" h="224" extrusionOk="0">
                        <a:moveTo>
                          <a:pt x="228" y="164"/>
                        </a:moveTo>
                        <a:cubicBezTo>
                          <a:pt x="190" y="198"/>
                          <a:pt x="125" y="238"/>
                          <a:pt x="49" y="219"/>
                        </a:cubicBezTo>
                        <a:cubicBezTo>
                          <a:pt x="31" y="215"/>
                          <a:pt x="15" y="208"/>
                          <a:pt x="0" y="201"/>
                        </a:cubicBezTo>
                        <a:cubicBezTo>
                          <a:pt x="7" y="115"/>
                          <a:pt x="19" y="47"/>
                          <a:pt x="30" y="1"/>
                        </a:cubicBezTo>
                        <a:cubicBezTo>
                          <a:pt x="142" y="-13"/>
                          <a:pt x="223" y="70"/>
                          <a:pt x="253" y="107"/>
                        </a:cubicBezTo>
                        <a:cubicBezTo>
                          <a:pt x="244" y="129"/>
                          <a:pt x="236" y="147"/>
                          <a:pt x="228" y="164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35625" rIns="90000" bIns="356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9" name="Google Shape;1409;p42"/>
                  <p:cNvSpPr/>
                  <p:nvPr/>
                </p:nvSpPr>
                <p:spPr>
                  <a:xfrm>
                    <a:off x="3775631" y="3636470"/>
                    <a:ext cx="69029" cy="72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" h="174" extrusionOk="0">
                        <a:moveTo>
                          <a:pt x="26" y="1"/>
                        </a:moveTo>
                        <a:cubicBezTo>
                          <a:pt x="80" y="-6"/>
                          <a:pt x="127" y="10"/>
                          <a:pt x="164" y="32"/>
                        </a:cubicBezTo>
                        <a:cubicBezTo>
                          <a:pt x="166" y="47"/>
                          <a:pt x="166" y="63"/>
                          <a:pt x="163" y="78"/>
                        </a:cubicBezTo>
                        <a:cubicBezTo>
                          <a:pt x="148" y="141"/>
                          <a:pt x="89" y="184"/>
                          <a:pt x="29" y="171"/>
                        </a:cubicBezTo>
                        <a:cubicBezTo>
                          <a:pt x="18" y="169"/>
                          <a:pt x="9" y="166"/>
                          <a:pt x="0" y="161"/>
                        </a:cubicBezTo>
                        <a:cubicBezTo>
                          <a:pt x="7" y="94"/>
                          <a:pt x="17" y="40"/>
                          <a:pt x="2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7625" rIns="90000" bIns="176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0" name="Google Shape;1410;p42"/>
                  <p:cNvSpPr/>
                  <p:nvPr/>
                </p:nvSpPr>
                <p:spPr>
                  <a:xfrm>
                    <a:off x="3786153" y="3621318"/>
                    <a:ext cx="96810" cy="627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" h="150" extrusionOk="0">
                        <a:moveTo>
                          <a:pt x="221" y="150"/>
                        </a:moveTo>
                        <a:cubicBezTo>
                          <a:pt x="153" y="66"/>
                          <a:pt x="80" y="27"/>
                          <a:pt x="0" y="42"/>
                        </a:cubicBezTo>
                        <a:cubicBezTo>
                          <a:pt x="4" y="25"/>
                          <a:pt x="7" y="12"/>
                          <a:pt x="10" y="1"/>
                        </a:cubicBezTo>
                        <a:cubicBezTo>
                          <a:pt x="94" y="-9"/>
                          <a:pt x="178" y="35"/>
                          <a:pt x="231" y="126"/>
                        </a:cubicBezTo>
                        <a:cubicBezTo>
                          <a:pt x="227" y="134"/>
                          <a:pt x="224" y="143"/>
                          <a:pt x="221" y="15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9000" rIns="90000" bIns="9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1" name="Google Shape;1411;p42"/>
                  <p:cNvSpPr/>
                  <p:nvPr/>
                </p:nvSpPr>
                <p:spPr>
                  <a:xfrm>
                    <a:off x="3932209" y="3673511"/>
                    <a:ext cx="159104" cy="938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9" h="224" extrusionOk="0">
                        <a:moveTo>
                          <a:pt x="379" y="124"/>
                        </a:moveTo>
                        <a:cubicBezTo>
                          <a:pt x="379" y="124"/>
                          <a:pt x="286" y="249"/>
                          <a:pt x="162" y="219"/>
                        </a:cubicBezTo>
                        <a:cubicBezTo>
                          <a:pt x="39" y="188"/>
                          <a:pt x="0" y="72"/>
                          <a:pt x="0" y="72"/>
                        </a:cubicBezTo>
                        <a:cubicBezTo>
                          <a:pt x="221" y="-116"/>
                          <a:pt x="379" y="124"/>
                          <a:pt x="379" y="124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35625" rIns="90000" bIns="356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2" name="Google Shape;1412;p42"/>
                  <p:cNvSpPr/>
                  <p:nvPr/>
                </p:nvSpPr>
                <p:spPr>
                  <a:xfrm>
                    <a:off x="3939365" y="3673511"/>
                    <a:ext cx="102702" cy="686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5" h="164" extrusionOk="0">
                        <a:moveTo>
                          <a:pt x="242" y="21"/>
                        </a:moveTo>
                        <a:cubicBezTo>
                          <a:pt x="245" y="36"/>
                          <a:pt x="245" y="53"/>
                          <a:pt x="241" y="69"/>
                        </a:cubicBezTo>
                        <a:cubicBezTo>
                          <a:pt x="227" y="134"/>
                          <a:pt x="163" y="175"/>
                          <a:pt x="96" y="161"/>
                        </a:cubicBezTo>
                        <a:cubicBezTo>
                          <a:pt x="44" y="149"/>
                          <a:pt x="6" y="108"/>
                          <a:pt x="0" y="58"/>
                        </a:cubicBezTo>
                        <a:cubicBezTo>
                          <a:pt x="97" y="-15"/>
                          <a:pt x="180" y="-8"/>
                          <a:pt x="242" y="2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4025" rIns="90000" bIns="140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3" name="Google Shape;1413;p42"/>
                  <p:cNvSpPr/>
                  <p:nvPr/>
                </p:nvSpPr>
                <p:spPr>
                  <a:xfrm>
                    <a:off x="3929263" y="3657095"/>
                    <a:ext cx="164997" cy="694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" h="166" extrusionOk="0">
                        <a:moveTo>
                          <a:pt x="2" y="102"/>
                        </a:moveTo>
                        <a:cubicBezTo>
                          <a:pt x="125" y="-54"/>
                          <a:pt x="317" y="-27"/>
                          <a:pt x="392" y="155"/>
                        </a:cubicBezTo>
                        <a:cubicBezTo>
                          <a:pt x="396" y="163"/>
                          <a:pt x="384" y="170"/>
                          <a:pt x="379" y="163"/>
                        </a:cubicBezTo>
                        <a:cubicBezTo>
                          <a:pt x="269" y="21"/>
                          <a:pt x="158" y="-3"/>
                          <a:pt x="11" y="113"/>
                        </a:cubicBezTo>
                        <a:cubicBezTo>
                          <a:pt x="7" y="117"/>
                          <a:pt x="-5" y="109"/>
                          <a:pt x="2" y="102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4750" rIns="90000" bIns="1475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4" name="Google Shape;1414;p42"/>
                  <p:cNvSpPr/>
                  <p:nvPr/>
                </p:nvSpPr>
                <p:spPr>
                  <a:xfrm>
                    <a:off x="3837925" y="3666355"/>
                    <a:ext cx="47563" cy="951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" h="227" fill="none" extrusionOk="0">
                        <a:moveTo>
                          <a:pt x="114" y="0"/>
                        </a:moveTo>
                        <a:cubicBezTo>
                          <a:pt x="78" y="113"/>
                          <a:pt x="24" y="141"/>
                          <a:pt x="24" y="141"/>
                        </a:cubicBezTo>
                        <a:cubicBezTo>
                          <a:pt x="24" y="141"/>
                          <a:pt x="-7" y="160"/>
                          <a:pt x="2" y="189"/>
                        </a:cubicBezTo>
                        <a:cubicBezTo>
                          <a:pt x="10" y="219"/>
                          <a:pt x="29" y="206"/>
                          <a:pt x="50" y="227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4900" rIns="91800" bIns="349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5" name="Google Shape;1415;p42"/>
                  <p:cNvSpPr/>
                  <p:nvPr/>
                </p:nvSpPr>
                <p:spPr>
                  <a:xfrm>
                    <a:off x="3886330" y="3757693"/>
                    <a:ext cx="9260" cy="50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" h="13" fill="none" extrusionOk="0">
                        <a:moveTo>
                          <a:pt x="0" y="0"/>
                        </a:moveTo>
                        <a:cubicBezTo>
                          <a:pt x="0" y="0"/>
                          <a:pt x="5" y="-1"/>
                          <a:pt x="12" y="2"/>
                        </a:cubicBezTo>
                        <a:cubicBezTo>
                          <a:pt x="20" y="3"/>
                          <a:pt x="23" y="13"/>
                          <a:pt x="23" y="1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6" name="Google Shape;1416;p42"/>
                  <p:cNvSpPr/>
                  <p:nvPr/>
                </p:nvSpPr>
                <p:spPr>
                  <a:xfrm>
                    <a:off x="3912005" y="3737069"/>
                    <a:ext cx="6735" cy="303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" h="73" fill="none" extrusionOk="0">
                        <a:moveTo>
                          <a:pt x="1" y="0"/>
                        </a:moveTo>
                        <a:cubicBezTo>
                          <a:pt x="1" y="0"/>
                          <a:pt x="38" y="30"/>
                          <a:pt x="0" y="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7" name="Google Shape;1417;p42"/>
                  <p:cNvSpPr/>
                  <p:nvPr/>
                </p:nvSpPr>
                <p:spPr>
                  <a:xfrm>
                    <a:off x="3823614" y="3791787"/>
                    <a:ext cx="119539" cy="799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" h="191" extrusionOk="0">
                        <a:moveTo>
                          <a:pt x="0" y="0"/>
                        </a:moveTo>
                        <a:cubicBezTo>
                          <a:pt x="0" y="0"/>
                          <a:pt x="114" y="25"/>
                          <a:pt x="285" y="28"/>
                        </a:cubicBezTo>
                        <a:cubicBezTo>
                          <a:pt x="285" y="28"/>
                          <a:pt x="275" y="204"/>
                          <a:pt x="119" y="190"/>
                        </a:cubicBezTo>
                        <a:cubicBezTo>
                          <a:pt x="0" y="18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23750" rIns="90000" bIns="2375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8" name="Google Shape;1418;p42"/>
                  <p:cNvSpPr/>
                  <p:nvPr/>
                </p:nvSpPr>
                <p:spPr>
                  <a:xfrm>
                    <a:off x="3858129" y="3837246"/>
                    <a:ext cx="76185" cy="357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" h="86" extrusionOk="0">
                        <a:moveTo>
                          <a:pt x="182" y="3"/>
                        </a:moveTo>
                        <a:cubicBezTo>
                          <a:pt x="159" y="61"/>
                          <a:pt x="102" y="79"/>
                          <a:pt x="102" y="79"/>
                        </a:cubicBezTo>
                        <a:cubicBezTo>
                          <a:pt x="67" y="87"/>
                          <a:pt x="41" y="87"/>
                          <a:pt x="24" y="82"/>
                        </a:cubicBezTo>
                        <a:cubicBezTo>
                          <a:pt x="-2" y="77"/>
                          <a:pt x="-9" y="46"/>
                          <a:pt x="14" y="33"/>
                        </a:cubicBezTo>
                        <a:cubicBezTo>
                          <a:pt x="90" y="-13"/>
                          <a:pt x="182" y="3"/>
                          <a:pt x="182" y="3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9" name="Google Shape;1419;p42"/>
                  <p:cNvSpPr/>
                  <p:nvPr/>
                </p:nvSpPr>
                <p:spPr>
                  <a:xfrm>
                    <a:off x="3823614" y="3791787"/>
                    <a:ext cx="119539" cy="244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" h="59" extrusionOk="0">
                        <a:moveTo>
                          <a:pt x="0" y="0"/>
                        </a:moveTo>
                        <a:lnTo>
                          <a:pt x="285" y="28"/>
                        </a:lnTo>
                        <a:cubicBezTo>
                          <a:pt x="99" y="112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0" name="Google Shape;1420;p42"/>
                  <p:cNvSpPr/>
                  <p:nvPr/>
                </p:nvSpPr>
                <p:spPr>
                  <a:xfrm>
                    <a:off x="3991136" y="3929846"/>
                    <a:ext cx="80815" cy="812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194" extrusionOk="0">
                        <a:moveTo>
                          <a:pt x="29" y="41"/>
                        </a:moveTo>
                        <a:lnTo>
                          <a:pt x="193" y="0"/>
                        </a:lnTo>
                        <a:cubicBezTo>
                          <a:pt x="193" y="0"/>
                          <a:pt x="94" y="139"/>
                          <a:pt x="0" y="194"/>
                        </a:cubicBezTo>
                        <a:lnTo>
                          <a:pt x="29" y="41"/>
                        </a:lnTo>
                        <a:close/>
                      </a:path>
                    </a:pathLst>
                  </a:custGeom>
                  <a:solidFill>
                    <a:srgbClr val="E06666"/>
                  </a:solidFill>
                  <a:ln>
                    <a:noFill/>
                  </a:ln>
                </p:spPr>
                <p:txBody>
                  <a:bodyPr spcFirstLastPara="1" wrap="square" lIns="90000" tIns="24825" rIns="90000" bIns="248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1" name="Google Shape;1421;p42"/>
                  <p:cNvSpPr/>
                  <p:nvPr/>
                </p:nvSpPr>
                <p:spPr>
                  <a:xfrm>
                    <a:off x="3825298" y="3355301"/>
                    <a:ext cx="493726" cy="395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4" h="940" extrusionOk="0">
                        <a:moveTo>
                          <a:pt x="48" y="372"/>
                        </a:moveTo>
                        <a:cubicBezTo>
                          <a:pt x="-43" y="302"/>
                          <a:pt x="19" y="263"/>
                          <a:pt x="46" y="209"/>
                        </a:cubicBezTo>
                        <a:cubicBezTo>
                          <a:pt x="64" y="176"/>
                          <a:pt x="124" y="179"/>
                          <a:pt x="124" y="179"/>
                        </a:cubicBezTo>
                        <a:cubicBezTo>
                          <a:pt x="124" y="179"/>
                          <a:pt x="328" y="-145"/>
                          <a:pt x="787" y="78"/>
                        </a:cubicBezTo>
                        <a:cubicBezTo>
                          <a:pt x="1246" y="302"/>
                          <a:pt x="1113" y="654"/>
                          <a:pt x="1113" y="654"/>
                        </a:cubicBezTo>
                        <a:cubicBezTo>
                          <a:pt x="1233" y="716"/>
                          <a:pt x="1139" y="940"/>
                          <a:pt x="1139" y="940"/>
                        </a:cubicBezTo>
                        <a:cubicBezTo>
                          <a:pt x="507" y="453"/>
                          <a:pt x="48" y="372"/>
                          <a:pt x="48" y="372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2" name="Google Shape;1422;p42"/>
                  <p:cNvSpPr/>
                  <p:nvPr/>
                </p:nvSpPr>
                <p:spPr>
                  <a:xfrm>
                    <a:off x="3728489" y="3511880"/>
                    <a:ext cx="223503" cy="87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209" extrusionOk="0">
                        <a:moveTo>
                          <a:pt x="532" y="79"/>
                        </a:moveTo>
                        <a:cubicBezTo>
                          <a:pt x="532" y="79"/>
                          <a:pt x="510" y="160"/>
                          <a:pt x="395" y="201"/>
                        </a:cubicBezTo>
                        <a:cubicBezTo>
                          <a:pt x="279" y="242"/>
                          <a:pt x="86" y="111"/>
                          <a:pt x="0" y="190"/>
                        </a:cubicBezTo>
                        <a:cubicBezTo>
                          <a:pt x="0" y="190"/>
                          <a:pt x="78" y="5"/>
                          <a:pt x="278" y="0"/>
                        </a:cubicBezTo>
                        <a:cubicBezTo>
                          <a:pt x="278" y="0"/>
                          <a:pt x="462" y="51"/>
                          <a:pt x="532" y="79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30225" rIns="90000" bIns="302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3" name="Google Shape;1423;p42"/>
                  <p:cNvSpPr/>
                  <p:nvPr/>
                </p:nvSpPr>
                <p:spPr>
                  <a:xfrm>
                    <a:off x="4011340" y="3570387"/>
                    <a:ext cx="241604" cy="141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5" h="338" fill="none" extrusionOk="0">
                        <a:moveTo>
                          <a:pt x="0" y="0"/>
                        </a:moveTo>
                        <a:cubicBezTo>
                          <a:pt x="0" y="0"/>
                          <a:pt x="282" y="125"/>
                          <a:pt x="575" y="33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4" name="Google Shape;1424;p42"/>
                  <p:cNvSpPr/>
                  <p:nvPr/>
                </p:nvSpPr>
                <p:spPr>
                  <a:xfrm>
                    <a:off x="3878333" y="3430644"/>
                    <a:ext cx="415857" cy="1986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9" h="473" fill="none" extrusionOk="0">
                        <a:moveTo>
                          <a:pt x="0" y="0"/>
                        </a:moveTo>
                        <a:cubicBezTo>
                          <a:pt x="0" y="0"/>
                          <a:pt x="437" y="35"/>
                          <a:pt x="989" y="4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5" name="Google Shape;1425;p42"/>
                  <p:cNvSpPr/>
                  <p:nvPr/>
                </p:nvSpPr>
                <p:spPr>
                  <a:xfrm>
                    <a:off x="3936839" y="3452111"/>
                    <a:ext cx="35778" cy="867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" h="207" fill="none" extrusionOk="0">
                        <a:moveTo>
                          <a:pt x="0" y="207"/>
                        </a:moveTo>
                        <a:cubicBezTo>
                          <a:pt x="0" y="207"/>
                          <a:pt x="-11" y="85"/>
                          <a:pt x="8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27700" rIns="91800" bIns="277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6" name="Google Shape;1426;p42"/>
                  <p:cNvSpPr/>
                  <p:nvPr/>
                </p:nvSpPr>
                <p:spPr>
                  <a:xfrm>
                    <a:off x="4088788" y="3517773"/>
                    <a:ext cx="37461" cy="909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" h="217" fill="none" extrusionOk="0">
                        <a:moveTo>
                          <a:pt x="0" y="217"/>
                        </a:moveTo>
                        <a:cubicBezTo>
                          <a:pt x="0" y="217"/>
                          <a:pt x="10" y="92"/>
                          <a:pt x="9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1300" rIns="91800" bIns="313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7" name="Google Shape;1427;p42"/>
                  <p:cNvSpPr/>
                  <p:nvPr/>
                </p:nvSpPr>
                <p:spPr>
                  <a:xfrm>
                    <a:off x="3581170" y="4082217"/>
                    <a:ext cx="795520" cy="3215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1" h="765" extrusionOk="0">
                        <a:moveTo>
                          <a:pt x="0" y="765"/>
                        </a:moveTo>
                        <a:lnTo>
                          <a:pt x="53" y="0"/>
                        </a:lnTo>
                        <a:cubicBezTo>
                          <a:pt x="616" y="46"/>
                          <a:pt x="1050" y="57"/>
                          <a:pt x="1050" y="57"/>
                        </a:cubicBezTo>
                        <a:cubicBezTo>
                          <a:pt x="1050" y="57"/>
                          <a:pt x="1338" y="56"/>
                          <a:pt x="1450" y="0"/>
                        </a:cubicBezTo>
                        <a:lnTo>
                          <a:pt x="1891" y="765"/>
                        </a:lnTo>
                        <a:lnTo>
                          <a:pt x="0" y="76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8" name="Google Shape;1428;p42"/>
                  <p:cNvSpPr/>
                  <p:nvPr/>
                </p:nvSpPr>
                <p:spPr>
                  <a:xfrm>
                    <a:off x="3597165" y="4089793"/>
                    <a:ext cx="574543" cy="1174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6" h="280" fill="none" extrusionOk="0">
                        <a:moveTo>
                          <a:pt x="0" y="199"/>
                        </a:moveTo>
                        <a:lnTo>
                          <a:pt x="290" y="280"/>
                        </a:lnTo>
                        <a:lnTo>
                          <a:pt x="290" y="3"/>
                        </a:lnTo>
                        <a:moveTo>
                          <a:pt x="564" y="20"/>
                        </a:moveTo>
                        <a:lnTo>
                          <a:pt x="786" y="229"/>
                        </a:lnTo>
                        <a:lnTo>
                          <a:pt x="803" y="32"/>
                        </a:lnTo>
                        <a:moveTo>
                          <a:pt x="1031" y="39"/>
                        </a:moveTo>
                        <a:lnTo>
                          <a:pt x="1316" y="280"/>
                        </a:lnTo>
                        <a:lnTo>
                          <a:pt x="1366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9" name="Google Shape;1429;p42"/>
                  <p:cNvSpPr/>
                  <p:nvPr/>
                </p:nvSpPr>
                <p:spPr>
                  <a:xfrm>
                    <a:off x="3588326" y="4260263"/>
                    <a:ext cx="726493" cy="143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7" h="342" fill="none" extrusionOk="0">
                        <a:moveTo>
                          <a:pt x="0" y="89"/>
                        </a:moveTo>
                        <a:lnTo>
                          <a:pt x="474" y="320"/>
                        </a:lnTo>
                        <a:lnTo>
                          <a:pt x="603" y="0"/>
                        </a:lnTo>
                        <a:lnTo>
                          <a:pt x="1033" y="342"/>
                        </a:lnTo>
                        <a:moveTo>
                          <a:pt x="1162" y="342"/>
                        </a:moveTo>
                        <a:lnTo>
                          <a:pt x="1119" y="36"/>
                        </a:lnTo>
                        <a:lnTo>
                          <a:pt x="1584" y="342"/>
                        </a:lnTo>
                        <a:moveTo>
                          <a:pt x="1688" y="342"/>
                        </a:moveTo>
                        <a:lnTo>
                          <a:pt x="1727" y="86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30" name="Google Shape;1430;p42"/>
                  <p:cNvSpPr/>
                  <p:nvPr/>
                </p:nvSpPr>
                <p:spPr>
                  <a:xfrm>
                    <a:off x="4178441" y="3937844"/>
                    <a:ext cx="393551" cy="465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" h="1108" extrusionOk="0">
                        <a:moveTo>
                          <a:pt x="719" y="1108"/>
                        </a:moveTo>
                        <a:lnTo>
                          <a:pt x="181" y="1108"/>
                        </a:lnTo>
                        <a:cubicBezTo>
                          <a:pt x="125" y="909"/>
                          <a:pt x="74" y="659"/>
                          <a:pt x="31" y="345"/>
                        </a:cubicBezTo>
                        <a:lnTo>
                          <a:pt x="0" y="134"/>
                        </a:lnTo>
                        <a:cubicBezTo>
                          <a:pt x="0" y="134"/>
                          <a:pt x="40" y="19"/>
                          <a:pt x="448" y="0"/>
                        </a:cubicBezTo>
                        <a:cubicBezTo>
                          <a:pt x="702" y="443"/>
                          <a:pt x="853" y="781"/>
                          <a:pt x="936" y="1038"/>
                        </a:cubicBezTo>
                        <a:cubicBezTo>
                          <a:pt x="875" y="1082"/>
                          <a:pt x="800" y="1108"/>
                          <a:pt x="719" y="1108"/>
                        </a:cubicBez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31" name="Google Shape;1431;p42"/>
                  <p:cNvSpPr/>
                  <p:nvPr/>
                </p:nvSpPr>
                <p:spPr>
                  <a:xfrm>
                    <a:off x="3881700" y="4105788"/>
                    <a:ext cx="110278" cy="298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3" h="709" fill="none" extrusionOk="0">
                        <a:moveTo>
                          <a:pt x="0" y="709"/>
                        </a:moveTo>
                        <a:cubicBezTo>
                          <a:pt x="63" y="480"/>
                          <a:pt x="148" y="237"/>
                          <a:pt x="263" y="0"/>
                        </a:cubicBezTo>
                        <a:lnTo>
                          <a:pt x="263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cxnSp>
                <p:nvCxnSpPr>
                  <p:cNvPr id="1432" name="Google Shape;1432;p42"/>
                  <p:cNvCxnSpPr/>
                  <p:nvPr/>
                </p:nvCxnSpPr>
                <p:spPr>
                  <a:xfrm rot="10800000" flipH="1">
                    <a:off x="3582854" y="4082860"/>
                    <a:ext cx="20700" cy="2961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sp>
                <p:nvSpPr>
                  <p:cNvPr id="1433" name="Google Shape;1433;p42"/>
                  <p:cNvSpPr/>
                  <p:nvPr/>
                </p:nvSpPr>
                <p:spPr>
                  <a:xfrm>
                    <a:off x="4040804" y="4091477"/>
                    <a:ext cx="124589" cy="143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" h="35" fill="none" extrusionOk="0">
                        <a:moveTo>
                          <a:pt x="0" y="35"/>
                        </a:moveTo>
                        <a:cubicBezTo>
                          <a:pt x="0" y="35"/>
                          <a:pt x="142" y="37"/>
                          <a:pt x="297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34" name="Google Shape;1434;p42"/>
                  <p:cNvSpPr/>
                  <p:nvPr/>
                </p:nvSpPr>
                <p:spPr>
                  <a:xfrm>
                    <a:off x="4016391" y="3527875"/>
                    <a:ext cx="412491" cy="4179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1" h="994" extrusionOk="0">
                        <a:moveTo>
                          <a:pt x="260" y="958"/>
                        </a:moveTo>
                        <a:lnTo>
                          <a:pt x="36" y="784"/>
                        </a:lnTo>
                        <a:cubicBezTo>
                          <a:pt x="-7" y="752"/>
                          <a:pt x="-13" y="692"/>
                          <a:pt x="21" y="652"/>
                        </a:cubicBezTo>
                        <a:lnTo>
                          <a:pt x="527" y="35"/>
                        </a:lnTo>
                        <a:cubicBezTo>
                          <a:pt x="560" y="-6"/>
                          <a:pt x="621" y="-13"/>
                          <a:pt x="662" y="21"/>
                        </a:cubicBezTo>
                        <a:lnTo>
                          <a:pt x="944" y="239"/>
                        </a:lnTo>
                        <a:cubicBezTo>
                          <a:pt x="986" y="271"/>
                          <a:pt x="993" y="331"/>
                          <a:pt x="958" y="371"/>
                        </a:cubicBezTo>
                        <a:lnTo>
                          <a:pt x="499" y="931"/>
                        </a:lnTo>
                        <a:cubicBezTo>
                          <a:pt x="441" y="1002"/>
                          <a:pt x="333" y="1015"/>
                          <a:pt x="260" y="958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35" name="Google Shape;1435;p42"/>
                  <p:cNvSpPr/>
                  <p:nvPr/>
                </p:nvSpPr>
                <p:spPr>
                  <a:xfrm>
                    <a:off x="4055115" y="3644468"/>
                    <a:ext cx="356930" cy="349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49" h="831" extrusionOk="0">
                        <a:moveTo>
                          <a:pt x="293" y="831"/>
                        </a:moveTo>
                        <a:cubicBezTo>
                          <a:pt x="293" y="831"/>
                          <a:pt x="251" y="765"/>
                          <a:pt x="184" y="703"/>
                        </a:cubicBezTo>
                        <a:cubicBezTo>
                          <a:pt x="106" y="630"/>
                          <a:pt x="7" y="481"/>
                          <a:pt x="1" y="437"/>
                        </a:cubicBezTo>
                        <a:cubicBezTo>
                          <a:pt x="-14" y="337"/>
                          <a:pt x="62" y="350"/>
                          <a:pt x="62" y="350"/>
                        </a:cubicBezTo>
                        <a:cubicBezTo>
                          <a:pt x="30" y="301"/>
                          <a:pt x="43" y="257"/>
                          <a:pt x="87" y="222"/>
                        </a:cubicBezTo>
                        <a:cubicBezTo>
                          <a:pt x="131" y="187"/>
                          <a:pt x="171" y="238"/>
                          <a:pt x="171" y="238"/>
                        </a:cubicBezTo>
                        <a:cubicBezTo>
                          <a:pt x="171" y="238"/>
                          <a:pt x="136" y="147"/>
                          <a:pt x="189" y="101"/>
                        </a:cubicBezTo>
                        <a:cubicBezTo>
                          <a:pt x="249" y="51"/>
                          <a:pt x="282" y="91"/>
                          <a:pt x="293" y="109"/>
                        </a:cubicBezTo>
                        <a:cubicBezTo>
                          <a:pt x="270" y="58"/>
                          <a:pt x="318" y="11"/>
                          <a:pt x="318" y="11"/>
                        </a:cubicBezTo>
                        <a:cubicBezTo>
                          <a:pt x="445" y="-66"/>
                          <a:pt x="538" y="274"/>
                          <a:pt x="637" y="301"/>
                        </a:cubicBezTo>
                        <a:cubicBezTo>
                          <a:pt x="637" y="301"/>
                          <a:pt x="621" y="211"/>
                          <a:pt x="681" y="198"/>
                        </a:cubicBezTo>
                        <a:cubicBezTo>
                          <a:pt x="720" y="190"/>
                          <a:pt x="858" y="364"/>
                          <a:pt x="848" y="418"/>
                        </a:cubicBezTo>
                        <a:cubicBezTo>
                          <a:pt x="835" y="496"/>
                          <a:pt x="739" y="678"/>
                          <a:pt x="741" y="698"/>
                        </a:cubicBezTo>
                        <a:cubicBezTo>
                          <a:pt x="743" y="697"/>
                          <a:pt x="624" y="757"/>
                          <a:pt x="293" y="831"/>
                        </a:cubicBezTo>
                        <a:moveTo>
                          <a:pt x="297" y="116"/>
                        </a:moveTo>
                        <a:cubicBezTo>
                          <a:pt x="297" y="116"/>
                          <a:pt x="296" y="113"/>
                          <a:pt x="293" y="109"/>
                        </a:cubicBezTo>
                        <a:cubicBezTo>
                          <a:pt x="294" y="111"/>
                          <a:pt x="296" y="114"/>
                          <a:pt x="297" y="116"/>
                        </a:cubicBezTo>
                        <a:close/>
                      </a:path>
                    </a:pathLst>
                  </a:custGeom>
                  <a:solidFill>
                    <a:srgbClr val="FF9B9B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36" name="Google Shape;1436;p42"/>
                  <p:cNvSpPr/>
                  <p:nvPr/>
                </p:nvSpPr>
                <p:spPr>
                  <a:xfrm>
                    <a:off x="4055115" y="3648677"/>
                    <a:ext cx="199512" cy="7551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1795" fill="none" extrusionOk="0">
                        <a:moveTo>
                          <a:pt x="318" y="0"/>
                        </a:moveTo>
                        <a:cubicBezTo>
                          <a:pt x="318" y="0"/>
                          <a:pt x="264" y="52"/>
                          <a:pt x="297" y="104"/>
                        </a:cubicBezTo>
                        <a:cubicBezTo>
                          <a:pt x="297" y="104"/>
                          <a:pt x="263" y="28"/>
                          <a:pt x="189" y="90"/>
                        </a:cubicBezTo>
                        <a:cubicBezTo>
                          <a:pt x="134" y="137"/>
                          <a:pt x="171" y="226"/>
                          <a:pt x="171" y="226"/>
                        </a:cubicBezTo>
                        <a:cubicBezTo>
                          <a:pt x="171" y="226"/>
                          <a:pt x="131" y="175"/>
                          <a:pt x="87" y="210"/>
                        </a:cubicBezTo>
                        <a:cubicBezTo>
                          <a:pt x="43" y="245"/>
                          <a:pt x="30" y="289"/>
                          <a:pt x="62" y="338"/>
                        </a:cubicBezTo>
                        <a:cubicBezTo>
                          <a:pt x="62" y="338"/>
                          <a:pt x="-13" y="326"/>
                          <a:pt x="1" y="425"/>
                        </a:cubicBezTo>
                        <a:cubicBezTo>
                          <a:pt x="7" y="470"/>
                          <a:pt x="106" y="620"/>
                          <a:pt x="184" y="691"/>
                        </a:cubicBezTo>
                        <a:cubicBezTo>
                          <a:pt x="184" y="691"/>
                          <a:pt x="287" y="772"/>
                          <a:pt x="293" y="820"/>
                        </a:cubicBezTo>
                        <a:cubicBezTo>
                          <a:pt x="300" y="867"/>
                          <a:pt x="347" y="1236"/>
                          <a:pt x="388" y="1428"/>
                        </a:cubicBezTo>
                        <a:cubicBezTo>
                          <a:pt x="388" y="1428"/>
                          <a:pt x="417" y="1592"/>
                          <a:pt x="475" y="1795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37" name="Google Shape;1437;p42"/>
                  <p:cNvSpPr/>
                  <p:nvPr/>
                </p:nvSpPr>
                <p:spPr>
                  <a:xfrm>
                    <a:off x="4372481" y="3819567"/>
                    <a:ext cx="39986" cy="1022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" h="244" fill="none" extrusionOk="0">
                        <a:moveTo>
                          <a:pt x="96" y="0"/>
                        </a:moveTo>
                        <a:cubicBezTo>
                          <a:pt x="83" y="78"/>
                          <a:pt x="-2" y="224"/>
                          <a:pt x="0" y="24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1025" rIns="91800" bIns="410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38" name="Google Shape;1438;p42"/>
                  <p:cNvSpPr/>
                  <p:nvPr/>
                </p:nvSpPr>
                <p:spPr>
                  <a:xfrm>
                    <a:off x="4175916" y="3684034"/>
                    <a:ext cx="71976" cy="1447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" h="345" fill="none" extrusionOk="0">
                        <a:moveTo>
                          <a:pt x="172" y="345"/>
                        </a:moveTo>
                        <a:cubicBezTo>
                          <a:pt x="101" y="235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39" name="Google Shape;1439;p42"/>
                  <p:cNvSpPr/>
                  <p:nvPr/>
                </p:nvSpPr>
                <p:spPr>
                  <a:xfrm>
                    <a:off x="4080790" y="3790945"/>
                    <a:ext cx="53035" cy="10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" h="239" fill="none" extrusionOk="0">
                        <a:moveTo>
                          <a:pt x="0" y="0"/>
                        </a:moveTo>
                        <a:cubicBezTo>
                          <a:pt x="0" y="0"/>
                          <a:pt x="55" y="129"/>
                          <a:pt x="127" y="239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9225" rIns="91800" bIns="392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40" name="Google Shape;1440;p42"/>
                  <p:cNvSpPr/>
                  <p:nvPr/>
                </p:nvSpPr>
                <p:spPr>
                  <a:xfrm>
                    <a:off x="4127090" y="3744645"/>
                    <a:ext cx="56402" cy="1165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" h="278" fill="none" extrusionOk="0">
                        <a:moveTo>
                          <a:pt x="135" y="278"/>
                        </a:moveTo>
                        <a:cubicBezTo>
                          <a:pt x="64" y="169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sp>
            <p:nvSpPr>
              <p:cNvPr id="1441" name="Google Shape;1441;p42"/>
              <p:cNvSpPr/>
              <p:nvPr/>
            </p:nvSpPr>
            <p:spPr>
              <a:xfrm rot="10800000" flipH="1">
                <a:off x="6248902" y="3613750"/>
                <a:ext cx="655876" cy="497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778" extrusionOk="0">
                    <a:moveTo>
                      <a:pt x="819" y="554"/>
                    </a:moveTo>
                    <a:lnTo>
                      <a:pt x="819" y="554"/>
                    </a:lnTo>
                    <a:cubicBezTo>
                      <a:pt x="925" y="554"/>
                      <a:pt x="1011" y="468"/>
                      <a:pt x="1011" y="362"/>
                    </a:cubicBezTo>
                    <a:lnTo>
                      <a:pt x="1011" y="191"/>
                    </a:lnTo>
                    <a:cubicBezTo>
                      <a:pt x="1011" y="86"/>
                      <a:pt x="925" y="0"/>
                      <a:pt x="819" y="0"/>
                    </a:cubicBezTo>
                    <a:lnTo>
                      <a:pt x="191" y="0"/>
                    </a:lnTo>
                    <a:cubicBezTo>
                      <a:pt x="85" y="0"/>
                      <a:pt x="0" y="86"/>
                      <a:pt x="0" y="191"/>
                    </a:cubicBezTo>
                    <a:lnTo>
                      <a:pt x="0" y="362"/>
                    </a:lnTo>
                    <a:cubicBezTo>
                      <a:pt x="0" y="468"/>
                      <a:pt x="85" y="554"/>
                      <a:pt x="191" y="554"/>
                    </a:cubicBezTo>
                    <a:lnTo>
                      <a:pt x="605" y="554"/>
                    </a:lnTo>
                    <a:cubicBezTo>
                      <a:pt x="608" y="554"/>
                      <a:pt x="610" y="555"/>
                      <a:pt x="612" y="557"/>
                    </a:cubicBezTo>
                    <a:lnTo>
                      <a:pt x="859" y="775"/>
                    </a:lnTo>
                    <a:cubicBezTo>
                      <a:pt x="868" y="782"/>
                      <a:pt x="881" y="773"/>
                      <a:pt x="877" y="763"/>
                    </a:cubicBezTo>
                    <a:lnTo>
                      <a:pt x="809" y="569"/>
                    </a:lnTo>
                    <a:cubicBezTo>
                      <a:pt x="806" y="562"/>
                      <a:pt x="811" y="554"/>
                      <a:pt x="819" y="55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42" name="Google Shape;1442;p42"/>
            <p:cNvGrpSpPr/>
            <p:nvPr/>
          </p:nvGrpSpPr>
          <p:grpSpPr>
            <a:xfrm>
              <a:off x="5246825" y="1136725"/>
              <a:ext cx="1884000" cy="1379637"/>
              <a:chOff x="5246825" y="1136725"/>
              <a:chExt cx="1884000" cy="1379637"/>
            </a:xfrm>
          </p:grpSpPr>
          <p:grpSp>
            <p:nvGrpSpPr>
              <p:cNvPr id="1443" name="Google Shape;1443;p42"/>
              <p:cNvGrpSpPr/>
              <p:nvPr/>
            </p:nvGrpSpPr>
            <p:grpSpPr>
              <a:xfrm>
                <a:off x="5246825" y="1439090"/>
                <a:ext cx="1884000" cy="1077272"/>
                <a:chOff x="4764325" y="1494490"/>
                <a:chExt cx="1884000" cy="1077272"/>
              </a:xfrm>
            </p:grpSpPr>
            <p:sp>
              <p:nvSpPr>
                <p:cNvPr id="1444" name="Google Shape;1444;p42"/>
                <p:cNvSpPr/>
                <p:nvPr/>
              </p:nvSpPr>
              <p:spPr>
                <a:xfrm>
                  <a:off x="4764325" y="1624025"/>
                  <a:ext cx="1884000" cy="9477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DM Sans"/>
                    <a:ea typeface="DM Sans"/>
                    <a:cs typeface="DM Sans"/>
                    <a:sym typeface="DM Sans"/>
                  </a:endParaRPr>
                </a:p>
              </p:txBody>
            </p:sp>
            <p:grpSp>
              <p:nvGrpSpPr>
                <p:cNvPr id="1445" name="Google Shape;1445;p42"/>
                <p:cNvGrpSpPr/>
                <p:nvPr/>
              </p:nvGrpSpPr>
              <p:grpSpPr>
                <a:xfrm>
                  <a:off x="4792898" y="1494490"/>
                  <a:ext cx="1635237" cy="1077272"/>
                  <a:chOff x="946273" y="3521140"/>
                  <a:chExt cx="1635237" cy="1077272"/>
                </a:xfrm>
              </p:grpSpPr>
              <p:sp>
                <p:nvSpPr>
                  <p:cNvPr id="1446" name="Google Shape;1446;p42"/>
                  <p:cNvSpPr/>
                  <p:nvPr/>
                </p:nvSpPr>
                <p:spPr>
                  <a:xfrm>
                    <a:off x="1906790" y="4067485"/>
                    <a:ext cx="533292" cy="363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8" h="865" extrusionOk="0">
                        <a:moveTo>
                          <a:pt x="0" y="219"/>
                        </a:moveTo>
                        <a:lnTo>
                          <a:pt x="1126" y="0"/>
                        </a:lnTo>
                        <a:cubicBezTo>
                          <a:pt x="1126" y="0"/>
                          <a:pt x="1222" y="84"/>
                          <a:pt x="1268" y="306"/>
                        </a:cubicBezTo>
                        <a:cubicBezTo>
                          <a:pt x="1268" y="306"/>
                          <a:pt x="491" y="809"/>
                          <a:pt x="110" y="865"/>
                        </a:cubicBezTo>
                        <a:lnTo>
                          <a:pt x="0" y="219"/>
                        </a:lnTo>
                        <a:close/>
                      </a:path>
                    </a:pathLst>
                  </a:custGeom>
                  <a:solidFill>
                    <a:srgbClr val="9D5325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47" name="Google Shape;1447;p42"/>
                  <p:cNvSpPr/>
                  <p:nvPr/>
                </p:nvSpPr>
                <p:spPr>
                  <a:xfrm>
                    <a:off x="2253199" y="3837667"/>
                    <a:ext cx="328311" cy="3741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1" h="890" extrusionOk="0">
                        <a:moveTo>
                          <a:pt x="17" y="602"/>
                        </a:moveTo>
                        <a:cubicBezTo>
                          <a:pt x="17" y="602"/>
                          <a:pt x="-32" y="303"/>
                          <a:pt x="38" y="195"/>
                        </a:cubicBezTo>
                        <a:cubicBezTo>
                          <a:pt x="114" y="76"/>
                          <a:pt x="96" y="-8"/>
                          <a:pt x="199" y="0"/>
                        </a:cubicBezTo>
                        <a:cubicBezTo>
                          <a:pt x="282" y="7"/>
                          <a:pt x="274" y="173"/>
                          <a:pt x="231" y="280"/>
                        </a:cubicBezTo>
                        <a:cubicBezTo>
                          <a:pt x="199" y="361"/>
                          <a:pt x="308" y="322"/>
                          <a:pt x="319" y="312"/>
                        </a:cubicBezTo>
                        <a:cubicBezTo>
                          <a:pt x="422" y="239"/>
                          <a:pt x="578" y="152"/>
                          <a:pt x="612" y="222"/>
                        </a:cubicBezTo>
                        <a:cubicBezTo>
                          <a:pt x="651" y="299"/>
                          <a:pt x="637" y="317"/>
                          <a:pt x="637" y="317"/>
                        </a:cubicBezTo>
                        <a:cubicBezTo>
                          <a:pt x="637" y="317"/>
                          <a:pt x="695" y="287"/>
                          <a:pt x="725" y="372"/>
                        </a:cubicBezTo>
                        <a:cubicBezTo>
                          <a:pt x="753" y="455"/>
                          <a:pt x="717" y="464"/>
                          <a:pt x="715" y="464"/>
                        </a:cubicBezTo>
                        <a:cubicBezTo>
                          <a:pt x="717" y="464"/>
                          <a:pt x="752" y="459"/>
                          <a:pt x="777" y="532"/>
                        </a:cubicBezTo>
                        <a:cubicBezTo>
                          <a:pt x="794" y="584"/>
                          <a:pt x="754" y="610"/>
                          <a:pt x="726" y="622"/>
                        </a:cubicBezTo>
                        <a:cubicBezTo>
                          <a:pt x="743" y="622"/>
                          <a:pt x="765" y="636"/>
                          <a:pt x="777" y="697"/>
                        </a:cubicBezTo>
                        <a:cubicBezTo>
                          <a:pt x="791" y="774"/>
                          <a:pt x="642" y="815"/>
                          <a:pt x="554" y="820"/>
                        </a:cubicBezTo>
                        <a:cubicBezTo>
                          <a:pt x="464" y="823"/>
                          <a:pt x="339" y="936"/>
                          <a:pt x="215" y="868"/>
                        </a:cubicBezTo>
                        <a:cubicBezTo>
                          <a:pt x="91" y="801"/>
                          <a:pt x="-31" y="681"/>
                          <a:pt x="17" y="602"/>
                        </a:cubicBezTo>
                        <a:moveTo>
                          <a:pt x="703" y="630"/>
                        </a:moveTo>
                        <a:cubicBezTo>
                          <a:pt x="703" y="630"/>
                          <a:pt x="713" y="628"/>
                          <a:pt x="726" y="622"/>
                        </a:cubicBezTo>
                        <a:cubicBezTo>
                          <a:pt x="713" y="622"/>
                          <a:pt x="703" y="630"/>
                          <a:pt x="703" y="630"/>
                        </a:cubicBezTo>
                        <a:close/>
                      </a:path>
                    </a:pathLst>
                  </a:custGeom>
                  <a:solidFill>
                    <a:srgbClr val="9D5325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48" name="Google Shape;1448;p42"/>
                  <p:cNvSpPr/>
                  <p:nvPr/>
                </p:nvSpPr>
                <p:spPr>
                  <a:xfrm>
                    <a:off x="2468705" y="4101158"/>
                    <a:ext cx="90495" cy="770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" h="184" fill="none" extrusionOk="0">
                        <a:moveTo>
                          <a:pt x="117" y="183"/>
                        </a:moveTo>
                        <a:cubicBezTo>
                          <a:pt x="117" y="183"/>
                          <a:pt x="24" y="196"/>
                          <a:pt x="4" y="131"/>
                        </a:cubicBezTo>
                        <a:cubicBezTo>
                          <a:pt x="-10" y="85"/>
                          <a:pt x="12" y="49"/>
                          <a:pt x="21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19425" rIns="91800" bIns="194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49" name="Google Shape;1449;p42"/>
                  <p:cNvSpPr/>
                  <p:nvPr/>
                </p:nvSpPr>
                <p:spPr>
                  <a:xfrm>
                    <a:off x="2448501" y="4035496"/>
                    <a:ext cx="106490" cy="896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" h="214" fill="none" extrusionOk="0">
                        <a:moveTo>
                          <a:pt x="254" y="0"/>
                        </a:moveTo>
                        <a:cubicBezTo>
                          <a:pt x="254" y="0"/>
                          <a:pt x="-26" y="54"/>
                          <a:pt x="2" y="157"/>
                        </a:cubicBezTo>
                        <a:cubicBezTo>
                          <a:pt x="23" y="238"/>
                          <a:pt x="101" y="211"/>
                          <a:pt x="119" y="20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0225" rIns="91800" bIns="302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0" name="Google Shape;1450;p42"/>
                  <p:cNvSpPr/>
                  <p:nvPr/>
                </p:nvSpPr>
                <p:spPr>
                  <a:xfrm>
                    <a:off x="2438820" y="3971517"/>
                    <a:ext cx="88812" cy="938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" h="224" fill="none" extrusionOk="0">
                        <a:moveTo>
                          <a:pt x="212" y="0"/>
                        </a:moveTo>
                        <a:cubicBezTo>
                          <a:pt x="212" y="0"/>
                          <a:pt x="-35" y="65"/>
                          <a:pt x="5" y="175"/>
                        </a:cubicBezTo>
                        <a:cubicBezTo>
                          <a:pt x="5" y="175"/>
                          <a:pt x="26" y="225"/>
                          <a:pt x="74" y="22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3825" rIns="91800" bIns="338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1" name="Google Shape;1451;p42"/>
                  <p:cNvSpPr/>
                  <p:nvPr/>
                </p:nvSpPr>
                <p:spPr>
                  <a:xfrm>
                    <a:off x="2402201" y="3951734"/>
                    <a:ext cx="38303" cy="736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" h="176" fill="none" extrusionOk="0">
                        <a:moveTo>
                          <a:pt x="92" y="176"/>
                        </a:moveTo>
                        <a:cubicBezTo>
                          <a:pt x="92" y="176"/>
                          <a:pt x="17" y="172"/>
                          <a:pt x="3" y="108"/>
                        </a:cubicBezTo>
                        <a:cubicBezTo>
                          <a:pt x="-12" y="45"/>
                          <a:pt x="32" y="0"/>
                          <a:pt x="32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16550" rIns="91800" bIns="1655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2" name="Google Shape;1452;p42"/>
                  <p:cNvSpPr/>
                  <p:nvPr/>
                </p:nvSpPr>
                <p:spPr>
                  <a:xfrm>
                    <a:off x="1246803" y="3618792"/>
                    <a:ext cx="567807" cy="703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0" h="1673" extrusionOk="0">
                        <a:moveTo>
                          <a:pt x="1237" y="1039"/>
                        </a:moveTo>
                        <a:cubicBezTo>
                          <a:pt x="1159" y="1237"/>
                          <a:pt x="938" y="1350"/>
                          <a:pt x="695" y="1204"/>
                        </a:cubicBezTo>
                        <a:lnTo>
                          <a:pt x="671" y="1190"/>
                        </a:lnTo>
                        <a:lnTo>
                          <a:pt x="699" y="1620"/>
                        </a:lnTo>
                        <a:cubicBezTo>
                          <a:pt x="699" y="1620"/>
                          <a:pt x="551" y="1722"/>
                          <a:pt x="334" y="1643"/>
                        </a:cubicBezTo>
                        <a:cubicBezTo>
                          <a:pt x="28" y="1530"/>
                          <a:pt x="0" y="1383"/>
                          <a:pt x="0" y="1383"/>
                        </a:cubicBezTo>
                        <a:lnTo>
                          <a:pt x="170" y="693"/>
                        </a:lnTo>
                        <a:cubicBezTo>
                          <a:pt x="170" y="693"/>
                          <a:pt x="4" y="686"/>
                          <a:pt x="62" y="485"/>
                        </a:cubicBezTo>
                        <a:cubicBezTo>
                          <a:pt x="124" y="272"/>
                          <a:pt x="277" y="368"/>
                          <a:pt x="277" y="368"/>
                        </a:cubicBezTo>
                        <a:lnTo>
                          <a:pt x="282" y="356"/>
                        </a:lnTo>
                        <a:cubicBezTo>
                          <a:pt x="367" y="69"/>
                          <a:pt x="611" y="-35"/>
                          <a:pt x="860" y="9"/>
                        </a:cubicBezTo>
                        <a:lnTo>
                          <a:pt x="918" y="18"/>
                        </a:lnTo>
                        <a:cubicBezTo>
                          <a:pt x="920" y="18"/>
                          <a:pt x="1617" y="79"/>
                          <a:pt x="1237" y="1039"/>
                        </a:cubicBezTo>
                        <a:close/>
                      </a:path>
                    </a:pathLst>
                  </a:custGeom>
                  <a:solidFill>
                    <a:srgbClr val="9D5325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3" name="Google Shape;1453;p42"/>
                  <p:cNvSpPr/>
                  <p:nvPr/>
                </p:nvSpPr>
                <p:spPr>
                  <a:xfrm>
                    <a:off x="1538073" y="3771162"/>
                    <a:ext cx="118697" cy="366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" h="88" extrusionOk="0">
                        <a:moveTo>
                          <a:pt x="231" y="85"/>
                        </a:moveTo>
                        <a:cubicBezTo>
                          <a:pt x="218" y="82"/>
                          <a:pt x="197" y="77"/>
                          <a:pt x="181" y="76"/>
                        </a:cubicBezTo>
                        <a:cubicBezTo>
                          <a:pt x="163" y="73"/>
                          <a:pt x="145" y="71"/>
                          <a:pt x="125" y="70"/>
                        </a:cubicBezTo>
                        <a:cubicBezTo>
                          <a:pt x="108" y="68"/>
                          <a:pt x="88" y="68"/>
                          <a:pt x="68" y="68"/>
                        </a:cubicBezTo>
                        <a:cubicBezTo>
                          <a:pt x="49" y="66"/>
                          <a:pt x="29" y="68"/>
                          <a:pt x="8" y="65"/>
                        </a:cubicBezTo>
                        <a:lnTo>
                          <a:pt x="8" y="65"/>
                        </a:lnTo>
                        <a:cubicBezTo>
                          <a:pt x="3" y="65"/>
                          <a:pt x="-1" y="60"/>
                          <a:pt x="0" y="54"/>
                        </a:cubicBezTo>
                        <a:cubicBezTo>
                          <a:pt x="0" y="51"/>
                          <a:pt x="2" y="49"/>
                          <a:pt x="3" y="47"/>
                        </a:cubicBezTo>
                        <a:cubicBezTo>
                          <a:pt x="20" y="33"/>
                          <a:pt x="38" y="24"/>
                          <a:pt x="60" y="16"/>
                        </a:cubicBezTo>
                        <a:cubicBezTo>
                          <a:pt x="81" y="8"/>
                          <a:pt x="103" y="5"/>
                          <a:pt x="125" y="1"/>
                        </a:cubicBezTo>
                        <a:cubicBezTo>
                          <a:pt x="148" y="-2"/>
                          <a:pt x="169" y="0"/>
                          <a:pt x="192" y="1"/>
                        </a:cubicBezTo>
                        <a:cubicBezTo>
                          <a:pt x="215" y="5"/>
                          <a:pt x="236" y="8"/>
                          <a:pt x="261" y="19"/>
                        </a:cubicBezTo>
                        <a:cubicBezTo>
                          <a:pt x="278" y="27"/>
                          <a:pt x="288" y="47"/>
                          <a:pt x="280" y="66"/>
                        </a:cubicBezTo>
                        <a:cubicBezTo>
                          <a:pt x="274" y="82"/>
                          <a:pt x="256" y="90"/>
                          <a:pt x="238" y="87"/>
                        </a:cubicBezTo>
                        <a:lnTo>
                          <a:pt x="231" y="85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4" name="Google Shape;1454;p42"/>
                  <p:cNvSpPr/>
                  <p:nvPr/>
                </p:nvSpPr>
                <p:spPr>
                  <a:xfrm>
                    <a:off x="1756946" y="3798943"/>
                    <a:ext cx="57665" cy="366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" h="88" extrusionOk="0">
                        <a:moveTo>
                          <a:pt x="138" y="88"/>
                        </a:moveTo>
                        <a:cubicBezTo>
                          <a:pt x="127" y="85"/>
                          <a:pt x="117" y="83"/>
                          <a:pt x="107" y="81"/>
                        </a:cubicBezTo>
                        <a:cubicBezTo>
                          <a:pt x="95" y="80"/>
                          <a:pt x="84" y="78"/>
                          <a:pt x="71" y="76"/>
                        </a:cubicBezTo>
                        <a:cubicBezTo>
                          <a:pt x="60" y="75"/>
                          <a:pt x="47" y="75"/>
                          <a:pt x="38" y="73"/>
                        </a:cubicBezTo>
                        <a:lnTo>
                          <a:pt x="32" y="72"/>
                        </a:lnTo>
                        <a:cubicBezTo>
                          <a:pt x="12" y="68"/>
                          <a:pt x="-2" y="49"/>
                          <a:pt x="1" y="30"/>
                        </a:cubicBezTo>
                        <a:cubicBezTo>
                          <a:pt x="3" y="21"/>
                          <a:pt x="8" y="13"/>
                          <a:pt x="15" y="8"/>
                        </a:cubicBezTo>
                        <a:cubicBezTo>
                          <a:pt x="30" y="4"/>
                          <a:pt x="48" y="1"/>
                          <a:pt x="69" y="0"/>
                        </a:cubicBezTo>
                        <a:cubicBezTo>
                          <a:pt x="73" y="1"/>
                          <a:pt x="77" y="1"/>
                          <a:pt x="82" y="2"/>
                        </a:cubicBezTo>
                        <a:cubicBezTo>
                          <a:pt x="98" y="5"/>
                          <a:pt x="115" y="10"/>
                          <a:pt x="130" y="16"/>
                        </a:cubicBezTo>
                        <a:cubicBezTo>
                          <a:pt x="131" y="17"/>
                          <a:pt x="132" y="17"/>
                          <a:pt x="133" y="18"/>
                        </a:cubicBezTo>
                        <a:cubicBezTo>
                          <a:pt x="135" y="32"/>
                          <a:pt x="138" y="56"/>
                          <a:pt x="138" y="88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5" name="Google Shape;1455;p42"/>
                  <p:cNvSpPr/>
                  <p:nvPr/>
                </p:nvSpPr>
                <p:spPr>
                  <a:xfrm>
                    <a:off x="1711488" y="3885651"/>
                    <a:ext cx="100597" cy="892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" h="213" extrusionOk="0">
                        <a:moveTo>
                          <a:pt x="200" y="211"/>
                        </a:moveTo>
                        <a:cubicBezTo>
                          <a:pt x="184" y="213"/>
                          <a:pt x="166" y="214"/>
                          <a:pt x="148" y="212"/>
                        </a:cubicBezTo>
                        <a:cubicBezTo>
                          <a:pt x="71" y="205"/>
                          <a:pt x="26" y="146"/>
                          <a:pt x="3" y="103"/>
                        </a:cubicBezTo>
                        <a:cubicBezTo>
                          <a:pt x="1" y="87"/>
                          <a:pt x="0" y="68"/>
                          <a:pt x="0" y="46"/>
                        </a:cubicBezTo>
                        <a:cubicBezTo>
                          <a:pt x="39" y="23"/>
                          <a:pt x="142" y="-29"/>
                          <a:pt x="240" y="20"/>
                        </a:cubicBezTo>
                        <a:cubicBezTo>
                          <a:pt x="234" y="65"/>
                          <a:pt x="223" y="131"/>
                          <a:pt x="200" y="21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31675" rIns="90000" bIns="3167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6" name="Google Shape;1456;p42"/>
                  <p:cNvSpPr/>
                  <p:nvPr/>
                </p:nvSpPr>
                <p:spPr>
                  <a:xfrm>
                    <a:off x="1729587" y="3901224"/>
                    <a:ext cx="79131" cy="736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176" extrusionOk="0">
                        <a:moveTo>
                          <a:pt x="157" y="174"/>
                        </a:moveTo>
                        <a:cubicBezTo>
                          <a:pt x="141" y="176"/>
                          <a:pt x="123" y="177"/>
                          <a:pt x="105" y="175"/>
                        </a:cubicBezTo>
                        <a:cubicBezTo>
                          <a:pt x="60" y="171"/>
                          <a:pt x="26" y="149"/>
                          <a:pt x="1" y="123"/>
                        </a:cubicBezTo>
                        <a:cubicBezTo>
                          <a:pt x="0" y="116"/>
                          <a:pt x="1" y="109"/>
                          <a:pt x="2" y="101"/>
                        </a:cubicBezTo>
                        <a:cubicBezTo>
                          <a:pt x="11" y="38"/>
                          <a:pt x="66" y="-7"/>
                          <a:pt x="125" y="1"/>
                        </a:cubicBezTo>
                        <a:cubicBezTo>
                          <a:pt x="150" y="5"/>
                          <a:pt x="173" y="18"/>
                          <a:pt x="189" y="37"/>
                        </a:cubicBezTo>
                        <a:cubicBezTo>
                          <a:pt x="182" y="76"/>
                          <a:pt x="172" y="122"/>
                          <a:pt x="157" y="17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8350" rIns="90000" bIns="1835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7" name="Google Shape;1457;p42"/>
                  <p:cNvSpPr/>
                  <p:nvPr/>
                </p:nvSpPr>
                <p:spPr>
                  <a:xfrm>
                    <a:off x="1711488" y="3869656"/>
                    <a:ext cx="102281" cy="378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" h="91" extrusionOk="0">
                        <a:moveTo>
                          <a:pt x="240" y="61"/>
                        </a:moveTo>
                        <a:cubicBezTo>
                          <a:pt x="171" y="23"/>
                          <a:pt x="92" y="36"/>
                          <a:pt x="0" y="91"/>
                        </a:cubicBezTo>
                        <a:cubicBezTo>
                          <a:pt x="0" y="82"/>
                          <a:pt x="0" y="73"/>
                          <a:pt x="0" y="64"/>
                        </a:cubicBezTo>
                        <a:cubicBezTo>
                          <a:pt x="69" y="4"/>
                          <a:pt x="165" y="-21"/>
                          <a:pt x="244" y="19"/>
                        </a:cubicBezTo>
                        <a:cubicBezTo>
                          <a:pt x="243" y="30"/>
                          <a:pt x="242" y="44"/>
                          <a:pt x="240" y="6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8" name="Google Shape;1458;p42"/>
                  <p:cNvSpPr/>
                  <p:nvPr/>
                </p:nvSpPr>
                <p:spPr>
                  <a:xfrm>
                    <a:off x="1503979" y="3853661"/>
                    <a:ext cx="152369" cy="892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3" h="213" extrusionOk="0">
                        <a:moveTo>
                          <a:pt x="0" y="57"/>
                        </a:moveTo>
                        <a:cubicBezTo>
                          <a:pt x="0" y="57"/>
                          <a:pt x="226" y="-112"/>
                          <a:pt x="363" y="130"/>
                        </a:cubicBezTo>
                        <a:cubicBezTo>
                          <a:pt x="363" y="130"/>
                          <a:pt x="288" y="223"/>
                          <a:pt x="164" y="212"/>
                        </a:cubicBezTo>
                        <a:cubicBezTo>
                          <a:pt x="42" y="201"/>
                          <a:pt x="0" y="57"/>
                          <a:pt x="0" y="57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31675" rIns="90000" bIns="3167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9" name="Google Shape;1459;p42"/>
                  <p:cNvSpPr/>
                  <p:nvPr/>
                </p:nvSpPr>
                <p:spPr>
                  <a:xfrm>
                    <a:off x="1538915" y="3870077"/>
                    <a:ext cx="99334" cy="72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" h="174" extrusionOk="0">
                        <a:moveTo>
                          <a:pt x="81" y="173"/>
                        </a:moveTo>
                        <a:cubicBezTo>
                          <a:pt x="50" y="171"/>
                          <a:pt x="25" y="160"/>
                          <a:pt x="3" y="144"/>
                        </a:cubicBezTo>
                        <a:cubicBezTo>
                          <a:pt x="0" y="130"/>
                          <a:pt x="-1" y="115"/>
                          <a:pt x="1" y="99"/>
                        </a:cubicBezTo>
                        <a:cubicBezTo>
                          <a:pt x="10" y="36"/>
                          <a:pt x="70" y="-9"/>
                          <a:pt x="135" y="1"/>
                        </a:cubicBezTo>
                        <a:cubicBezTo>
                          <a:pt x="197" y="9"/>
                          <a:pt x="243" y="67"/>
                          <a:pt x="236" y="130"/>
                        </a:cubicBezTo>
                        <a:cubicBezTo>
                          <a:pt x="202" y="154"/>
                          <a:pt x="149" y="180"/>
                          <a:pt x="81" y="17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7625" rIns="90000" bIns="176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0" name="Google Shape;1460;p42"/>
                  <p:cNvSpPr/>
                  <p:nvPr/>
                </p:nvSpPr>
                <p:spPr>
                  <a:xfrm>
                    <a:off x="1501875" y="3837246"/>
                    <a:ext cx="157841" cy="71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172" extrusionOk="0">
                        <a:moveTo>
                          <a:pt x="363" y="167"/>
                        </a:moveTo>
                        <a:cubicBezTo>
                          <a:pt x="267" y="17"/>
                          <a:pt x="159" y="3"/>
                          <a:pt x="11" y="98"/>
                        </a:cubicBezTo>
                        <a:cubicBezTo>
                          <a:pt x="5" y="103"/>
                          <a:pt x="-3" y="93"/>
                          <a:pt x="1" y="87"/>
                        </a:cubicBezTo>
                        <a:cubicBezTo>
                          <a:pt x="85" y="-7"/>
                          <a:pt x="228" y="-40"/>
                          <a:pt x="319" y="63"/>
                        </a:cubicBezTo>
                        <a:cubicBezTo>
                          <a:pt x="345" y="91"/>
                          <a:pt x="364" y="125"/>
                          <a:pt x="376" y="163"/>
                        </a:cubicBezTo>
                        <a:cubicBezTo>
                          <a:pt x="379" y="171"/>
                          <a:pt x="366" y="175"/>
                          <a:pt x="363" y="16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16900" rIns="90000" bIns="169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1" name="Google Shape;1461;p42"/>
                  <p:cNvSpPr/>
                  <p:nvPr/>
                </p:nvSpPr>
                <p:spPr>
                  <a:xfrm>
                    <a:off x="1703911" y="3889018"/>
                    <a:ext cx="26517" cy="95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" h="228" fill="none" extrusionOk="0">
                        <a:moveTo>
                          <a:pt x="18" y="0"/>
                        </a:moveTo>
                        <a:cubicBezTo>
                          <a:pt x="13" y="114"/>
                          <a:pt x="52" y="158"/>
                          <a:pt x="52" y="158"/>
                        </a:cubicBezTo>
                        <a:cubicBezTo>
                          <a:pt x="52" y="158"/>
                          <a:pt x="75" y="185"/>
                          <a:pt x="57" y="209"/>
                        </a:cubicBezTo>
                        <a:cubicBezTo>
                          <a:pt x="41" y="233"/>
                          <a:pt x="26" y="217"/>
                          <a:pt x="0" y="22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5275" rIns="91800" bIns="3527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2" name="Google Shape;1462;p42"/>
                  <p:cNvSpPr/>
                  <p:nvPr/>
                </p:nvSpPr>
                <p:spPr>
                  <a:xfrm>
                    <a:off x="1669818" y="3971096"/>
                    <a:ext cx="10523" cy="21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" h="6" fill="none" extrusionOk="0">
                        <a:moveTo>
                          <a:pt x="26" y="3"/>
                        </a:moveTo>
                        <a:cubicBezTo>
                          <a:pt x="26" y="3"/>
                          <a:pt x="22" y="1"/>
                          <a:pt x="14" y="0"/>
                        </a:cubicBezTo>
                        <a:cubicBezTo>
                          <a:pt x="6" y="0"/>
                          <a:pt x="0" y="6"/>
                          <a:pt x="0" y="6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3" name="Google Shape;1463;p42"/>
                  <p:cNvSpPr/>
                  <p:nvPr/>
                </p:nvSpPr>
                <p:spPr>
                  <a:xfrm>
                    <a:off x="1651298" y="3944999"/>
                    <a:ext cx="11785" cy="277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" h="67" fill="none" extrusionOk="0">
                        <a:moveTo>
                          <a:pt x="29" y="0"/>
                        </a:moveTo>
                        <a:cubicBezTo>
                          <a:pt x="29" y="0"/>
                          <a:pt x="-15" y="16"/>
                          <a:pt x="6" y="67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4" name="Google Shape;1464;p42"/>
                  <p:cNvSpPr/>
                  <p:nvPr/>
                </p:nvSpPr>
                <p:spPr>
                  <a:xfrm>
                    <a:off x="1608365" y="3996351"/>
                    <a:ext cx="117855" cy="854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1" h="204" extrusionOk="0">
                        <a:moveTo>
                          <a:pt x="281" y="65"/>
                        </a:moveTo>
                        <a:cubicBezTo>
                          <a:pt x="281" y="65"/>
                          <a:pt x="220" y="228"/>
                          <a:pt x="108" y="201"/>
                        </a:cubicBezTo>
                        <a:cubicBezTo>
                          <a:pt x="-42" y="163"/>
                          <a:pt x="9" y="0"/>
                          <a:pt x="9" y="0"/>
                        </a:cubicBezTo>
                        <a:cubicBezTo>
                          <a:pt x="168" y="52"/>
                          <a:pt x="281" y="65"/>
                          <a:pt x="281" y="65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28425" rIns="90000" bIns="284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5" name="Google Shape;1465;p42"/>
                  <p:cNvSpPr/>
                  <p:nvPr/>
                </p:nvSpPr>
                <p:spPr>
                  <a:xfrm>
                    <a:off x="1608786" y="4030445"/>
                    <a:ext cx="63136" cy="513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" h="123" extrusionOk="0">
                        <a:moveTo>
                          <a:pt x="0" y="0"/>
                        </a:moveTo>
                        <a:cubicBezTo>
                          <a:pt x="0" y="0"/>
                          <a:pt x="89" y="16"/>
                          <a:pt x="145" y="80"/>
                        </a:cubicBezTo>
                        <a:cubicBezTo>
                          <a:pt x="161" y="99"/>
                          <a:pt x="145" y="126"/>
                          <a:pt x="119" y="123"/>
                        </a:cubicBezTo>
                        <a:cubicBezTo>
                          <a:pt x="101" y="122"/>
                          <a:pt x="76" y="114"/>
                          <a:pt x="49" y="96"/>
                        </a:cubicBezTo>
                        <a:cubicBezTo>
                          <a:pt x="50" y="96"/>
                          <a:pt x="3" y="61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6" name="Google Shape;1466;p42"/>
                  <p:cNvSpPr/>
                  <p:nvPr/>
                </p:nvSpPr>
                <p:spPr>
                  <a:xfrm>
                    <a:off x="1612153" y="3996351"/>
                    <a:ext cx="114067" cy="34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2" h="84" extrusionOk="0">
                        <a:moveTo>
                          <a:pt x="272" y="65"/>
                        </a:moveTo>
                        <a:cubicBezTo>
                          <a:pt x="272" y="65"/>
                          <a:pt x="143" y="136"/>
                          <a:pt x="0" y="0"/>
                        </a:cubicBezTo>
                        <a:lnTo>
                          <a:pt x="272" y="6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0000" tIns="0" rIns="900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7" name="Google Shape;1467;p42"/>
                  <p:cNvSpPr/>
                  <p:nvPr/>
                </p:nvSpPr>
                <p:spPr>
                  <a:xfrm>
                    <a:off x="1468202" y="4082217"/>
                    <a:ext cx="64820" cy="1043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" h="249" extrusionOk="0">
                        <a:moveTo>
                          <a:pt x="145" y="90"/>
                        </a:moveTo>
                        <a:lnTo>
                          <a:pt x="155" y="249"/>
                        </a:lnTo>
                        <a:cubicBezTo>
                          <a:pt x="88" y="168"/>
                          <a:pt x="0" y="0"/>
                          <a:pt x="0" y="0"/>
                        </a:cubicBezTo>
                        <a:lnTo>
                          <a:pt x="145" y="90"/>
                        </a:lnTo>
                        <a:close/>
                      </a:path>
                    </a:pathLst>
                  </a:custGeom>
                  <a:solidFill>
                    <a:srgbClr val="990000"/>
                  </a:solidFill>
                  <a:ln>
                    <a:noFill/>
                  </a:ln>
                </p:spPr>
                <p:txBody>
                  <a:bodyPr spcFirstLastPara="1" wrap="square" lIns="90000" tIns="44625" rIns="90000" bIns="4462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8" name="Google Shape;1468;p42"/>
                  <p:cNvSpPr/>
                  <p:nvPr/>
                </p:nvSpPr>
                <p:spPr>
                  <a:xfrm>
                    <a:off x="1332248" y="3521140"/>
                    <a:ext cx="556864" cy="3118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742" extrusionOk="0">
                        <a:moveTo>
                          <a:pt x="76" y="600"/>
                        </a:moveTo>
                        <a:cubicBezTo>
                          <a:pt x="40" y="578"/>
                          <a:pt x="4" y="578"/>
                          <a:pt x="4" y="578"/>
                        </a:cubicBezTo>
                        <a:cubicBezTo>
                          <a:pt x="4" y="578"/>
                          <a:pt x="-20" y="448"/>
                          <a:pt x="55" y="261"/>
                        </a:cubicBezTo>
                        <a:cubicBezTo>
                          <a:pt x="170" y="-27"/>
                          <a:pt x="559" y="0"/>
                          <a:pt x="559" y="0"/>
                        </a:cubicBezTo>
                        <a:cubicBezTo>
                          <a:pt x="548" y="38"/>
                          <a:pt x="541" y="89"/>
                          <a:pt x="541" y="89"/>
                        </a:cubicBezTo>
                        <a:cubicBezTo>
                          <a:pt x="790" y="-60"/>
                          <a:pt x="956" y="65"/>
                          <a:pt x="956" y="65"/>
                        </a:cubicBezTo>
                        <a:cubicBezTo>
                          <a:pt x="924" y="89"/>
                          <a:pt x="883" y="125"/>
                          <a:pt x="883" y="125"/>
                        </a:cubicBezTo>
                        <a:cubicBezTo>
                          <a:pt x="987" y="124"/>
                          <a:pt x="1205" y="206"/>
                          <a:pt x="1205" y="206"/>
                        </a:cubicBezTo>
                        <a:cubicBezTo>
                          <a:pt x="1179" y="250"/>
                          <a:pt x="1122" y="287"/>
                          <a:pt x="1122" y="287"/>
                        </a:cubicBezTo>
                        <a:cubicBezTo>
                          <a:pt x="1197" y="325"/>
                          <a:pt x="1324" y="361"/>
                          <a:pt x="1324" y="361"/>
                        </a:cubicBezTo>
                        <a:cubicBezTo>
                          <a:pt x="1287" y="489"/>
                          <a:pt x="1171" y="551"/>
                          <a:pt x="1171" y="551"/>
                        </a:cubicBezTo>
                        <a:lnTo>
                          <a:pt x="1137" y="645"/>
                        </a:lnTo>
                        <a:cubicBezTo>
                          <a:pt x="1134" y="626"/>
                          <a:pt x="1116" y="564"/>
                          <a:pt x="1116" y="564"/>
                        </a:cubicBezTo>
                        <a:cubicBezTo>
                          <a:pt x="1060" y="562"/>
                          <a:pt x="973" y="500"/>
                          <a:pt x="973" y="500"/>
                        </a:cubicBezTo>
                        <a:cubicBezTo>
                          <a:pt x="940" y="557"/>
                          <a:pt x="847" y="595"/>
                          <a:pt x="847" y="595"/>
                        </a:cubicBezTo>
                        <a:cubicBezTo>
                          <a:pt x="847" y="595"/>
                          <a:pt x="754" y="417"/>
                          <a:pt x="590" y="447"/>
                        </a:cubicBezTo>
                        <a:cubicBezTo>
                          <a:pt x="426" y="478"/>
                          <a:pt x="284" y="407"/>
                          <a:pt x="250" y="535"/>
                        </a:cubicBezTo>
                        <a:cubicBezTo>
                          <a:pt x="216" y="662"/>
                          <a:pt x="152" y="756"/>
                          <a:pt x="102" y="740"/>
                        </a:cubicBezTo>
                        <a:cubicBezTo>
                          <a:pt x="51" y="725"/>
                          <a:pt x="76" y="600"/>
                          <a:pt x="76" y="60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9" name="Google Shape;1469;p42"/>
                  <p:cNvSpPr/>
                  <p:nvPr/>
                </p:nvSpPr>
                <p:spPr>
                  <a:xfrm>
                    <a:off x="1129790" y="4159665"/>
                    <a:ext cx="837614" cy="438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1" h="1042" extrusionOk="0">
                        <a:moveTo>
                          <a:pt x="0" y="1042"/>
                        </a:moveTo>
                        <a:lnTo>
                          <a:pt x="516" y="147"/>
                        </a:lnTo>
                        <a:cubicBezTo>
                          <a:pt x="625" y="201"/>
                          <a:pt x="903" y="202"/>
                          <a:pt x="903" y="202"/>
                        </a:cubicBezTo>
                        <a:cubicBezTo>
                          <a:pt x="903" y="202"/>
                          <a:pt x="1301" y="44"/>
                          <a:pt x="1847" y="0"/>
                        </a:cubicBezTo>
                        <a:lnTo>
                          <a:pt x="1991" y="829"/>
                        </a:lnTo>
                        <a:lnTo>
                          <a:pt x="1415" y="1042"/>
                        </a:lnTo>
                        <a:lnTo>
                          <a:pt x="0" y="1042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cxnSp>
                <p:nvCxnSpPr>
                  <p:cNvPr id="1470" name="Google Shape;1470;p42"/>
                  <p:cNvCxnSpPr/>
                  <p:nvPr/>
                </p:nvCxnSpPr>
                <p:spPr>
                  <a:xfrm>
                    <a:off x="1765364" y="4187445"/>
                    <a:ext cx="174600" cy="1629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471" name="Google Shape;1471;p42"/>
                  <p:cNvCxnSpPr/>
                  <p:nvPr/>
                </p:nvCxnSpPr>
                <p:spPr>
                  <a:xfrm>
                    <a:off x="1626043" y="4208491"/>
                    <a:ext cx="327900" cy="3051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472" name="Google Shape;1472;p42"/>
                  <p:cNvCxnSpPr/>
                  <p:nvPr/>
                </p:nvCxnSpPr>
                <p:spPr>
                  <a:xfrm>
                    <a:off x="1482092" y="4244268"/>
                    <a:ext cx="341400" cy="3177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473" name="Google Shape;1473;p42"/>
                  <p:cNvCxnSpPr/>
                  <p:nvPr/>
                </p:nvCxnSpPr>
                <p:spPr>
                  <a:xfrm>
                    <a:off x="1322988" y="4262788"/>
                    <a:ext cx="360000" cy="3354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474" name="Google Shape;1474;p42"/>
                  <p:cNvCxnSpPr/>
                  <p:nvPr/>
                </p:nvCxnSpPr>
                <p:spPr>
                  <a:xfrm>
                    <a:off x="1258589" y="4374751"/>
                    <a:ext cx="239700" cy="2235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475" name="Google Shape;1475;p42"/>
                  <p:cNvCxnSpPr/>
                  <p:nvPr/>
                </p:nvCxnSpPr>
                <p:spPr>
                  <a:xfrm>
                    <a:off x="1200082" y="4476612"/>
                    <a:ext cx="130500" cy="1218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1476" name="Google Shape;1476;p42"/>
                  <p:cNvCxnSpPr/>
                  <p:nvPr/>
                </p:nvCxnSpPr>
                <p:spPr>
                  <a:xfrm>
                    <a:off x="1143259" y="4574264"/>
                    <a:ext cx="25500" cy="240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rgbClr val="FFCB17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sp>
                <p:nvSpPr>
                  <p:cNvPr id="1477" name="Google Shape;1477;p42"/>
                  <p:cNvSpPr/>
                  <p:nvPr/>
                </p:nvSpPr>
                <p:spPr>
                  <a:xfrm>
                    <a:off x="946273" y="4067485"/>
                    <a:ext cx="432694" cy="5303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9" h="1261" extrusionOk="0">
                        <a:moveTo>
                          <a:pt x="314" y="1261"/>
                        </a:moveTo>
                        <a:cubicBezTo>
                          <a:pt x="181" y="1261"/>
                          <a:pt x="64" y="1190"/>
                          <a:pt x="0" y="1086"/>
                        </a:cubicBezTo>
                        <a:cubicBezTo>
                          <a:pt x="86" y="839"/>
                          <a:pt x="271" y="491"/>
                          <a:pt x="628" y="0"/>
                        </a:cubicBezTo>
                        <a:cubicBezTo>
                          <a:pt x="1006" y="57"/>
                          <a:pt x="1029" y="168"/>
                          <a:pt x="1029" y="168"/>
                        </a:cubicBezTo>
                        <a:lnTo>
                          <a:pt x="978" y="360"/>
                        </a:lnTo>
                        <a:cubicBezTo>
                          <a:pt x="875" y="774"/>
                          <a:pt x="768" y="1061"/>
                          <a:pt x="666" y="1261"/>
                        </a:cubicBezTo>
                        <a:lnTo>
                          <a:pt x="314" y="1261"/>
                        </a:lnTo>
                        <a:close/>
                      </a:path>
                    </a:pathLst>
                  </a:custGeom>
                  <a:solidFill>
                    <a:srgbClr val="9D5325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78" name="Google Shape;1478;p42"/>
                  <p:cNvSpPr/>
                  <p:nvPr/>
                </p:nvSpPr>
                <p:spPr>
                  <a:xfrm>
                    <a:off x="1539336" y="4244268"/>
                    <a:ext cx="123326" cy="3535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" h="841" fill="none" extrusionOk="0">
                        <a:moveTo>
                          <a:pt x="294" y="841"/>
                        </a:moveTo>
                        <a:cubicBezTo>
                          <a:pt x="232" y="575"/>
                          <a:pt x="138" y="283"/>
                          <a:pt x="0" y="0"/>
                        </a:cubicBez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cxnSp>
                <p:nvCxnSpPr>
                  <p:cNvPr id="1479" name="Google Shape;1479;p42"/>
                  <p:cNvCxnSpPr/>
                  <p:nvPr/>
                </p:nvCxnSpPr>
                <p:spPr>
                  <a:xfrm rot="10800000">
                    <a:off x="1928871" y="4288947"/>
                    <a:ext cx="33900" cy="194400"/>
                  </a:xfrm>
                  <a:prstGeom prst="straightConnector1">
                    <a:avLst/>
                  </a:pr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</p:cxnSp>
              <p:sp>
                <p:nvSpPr>
                  <p:cNvPr id="1480" name="Google Shape;1480;p42"/>
                  <p:cNvSpPr/>
                  <p:nvPr/>
                </p:nvSpPr>
                <p:spPr>
                  <a:xfrm>
                    <a:off x="1649193" y="4540591"/>
                    <a:ext cx="102281" cy="5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" h="137" extrusionOk="0">
                        <a:moveTo>
                          <a:pt x="33" y="137"/>
                        </a:moveTo>
                        <a:lnTo>
                          <a:pt x="0" y="0"/>
                        </a:lnTo>
                        <a:lnTo>
                          <a:pt x="244" y="113"/>
                        </a:lnTo>
                        <a:lnTo>
                          <a:pt x="181" y="137"/>
                        </a:lnTo>
                        <a:lnTo>
                          <a:pt x="33" y="137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0000" tIns="4300" rIns="90000" bIns="43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81" name="Google Shape;1481;p42"/>
                  <p:cNvSpPr/>
                  <p:nvPr/>
                </p:nvSpPr>
                <p:spPr>
                  <a:xfrm>
                    <a:off x="1371813" y="4230799"/>
                    <a:ext cx="119960" cy="134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" h="33" fill="none" extrusionOk="0">
                        <a:moveTo>
                          <a:pt x="286" y="33"/>
                        </a:moveTo>
                        <a:cubicBezTo>
                          <a:pt x="286" y="33"/>
                          <a:pt x="149" y="35"/>
                          <a:pt x="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0" rIns="91800" bIns="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82" name="Google Shape;1482;p42"/>
                  <p:cNvSpPr/>
                  <p:nvPr/>
                </p:nvSpPr>
                <p:spPr>
                  <a:xfrm>
                    <a:off x="1186192" y="3716865"/>
                    <a:ext cx="349777" cy="3868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2" h="920" extrusionOk="0">
                        <a:moveTo>
                          <a:pt x="582" y="897"/>
                        </a:moveTo>
                        <a:cubicBezTo>
                          <a:pt x="502" y="943"/>
                          <a:pt x="398" y="917"/>
                          <a:pt x="349" y="841"/>
                        </a:cubicBezTo>
                        <a:lnTo>
                          <a:pt x="14" y="298"/>
                        </a:lnTo>
                        <a:cubicBezTo>
                          <a:pt x="-13" y="254"/>
                          <a:pt x="1" y="197"/>
                          <a:pt x="47" y="170"/>
                        </a:cubicBezTo>
                        <a:lnTo>
                          <a:pt x="314" y="13"/>
                        </a:lnTo>
                        <a:cubicBezTo>
                          <a:pt x="359" y="-14"/>
                          <a:pt x="418" y="1"/>
                          <a:pt x="446" y="45"/>
                        </a:cubicBezTo>
                        <a:lnTo>
                          <a:pt x="818" y="650"/>
                        </a:lnTo>
                        <a:cubicBezTo>
                          <a:pt x="846" y="694"/>
                          <a:pt x="831" y="751"/>
                          <a:pt x="786" y="778"/>
                        </a:cubicBezTo>
                        <a:lnTo>
                          <a:pt x="582" y="897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83" name="Google Shape;1483;p42"/>
                  <p:cNvSpPr/>
                  <p:nvPr/>
                </p:nvSpPr>
                <p:spPr>
                  <a:xfrm>
                    <a:off x="1181141" y="3826723"/>
                    <a:ext cx="324099" cy="321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1" h="764" extrusionOk="0">
                        <a:moveTo>
                          <a:pt x="449" y="764"/>
                        </a:moveTo>
                        <a:cubicBezTo>
                          <a:pt x="161" y="659"/>
                          <a:pt x="60" y="591"/>
                          <a:pt x="62" y="587"/>
                        </a:cubicBezTo>
                        <a:cubicBezTo>
                          <a:pt x="67" y="569"/>
                          <a:pt x="2" y="392"/>
                          <a:pt x="0" y="321"/>
                        </a:cubicBezTo>
                        <a:cubicBezTo>
                          <a:pt x="-1" y="272"/>
                          <a:pt x="145" y="131"/>
                          <a:pt x="179" y="142"/>
                        </a:cubicBezTo>
                        <a:cubicBezTo>
                          <a:pt x="233" y="159"/>
                          <a:pt x="207" y="240"/>
                          <a:pt x="207" y="240"/>
                        </a:cubicBezTo>
                        <a:cubicBezTo>
                          <a:pt x="300" y="227"/>
                          <a:pt x="425" y="-70"/>
                          <a:pt x="531" y="15"/>
                        </a:cubicBezTo>
                        <a:cubicBezTo>
                          <a:pt x="531" y="15"/>
                          <a:pt x="569" y="65"/>
                          <a:pt x="541" y="107"/>
                        </a:cubicBezTo>
                        <a:cubicBezTo>
                          <a:pt x="553" y="92"/>
                          <a:pt x="589" y="59"/>
                          <a:pt x="637" y="112"/>
                        </a:cubicBezTo>
                        <a:cubicBezTo>
                          <a:pt x="680" y="161"/>
                          <a:pt x="637" y="238"/>
                          <a:pt x="637" y="238"/>
                        </a:cubicBezTo>
                        <a:cubicBezTo>
                          <a:pt x="637" y="238"/>
                          <a:pt x="679" y="198"/>
                          <a:pt x="715" y="234"/>
                        </a:cubicBezTo>
                        <a:cubicBezTo>
                          <a:pt x="750" y="271"/>
                          <a:pt x="757" y="311"/>
                          <a:pt x="721" y="352"/>
                        </a:cubicBezTo>
                        <a:cubicBezTo>
                          <a:pt x="721" y="352"/>
                          <a:pt x="791" y="351"/>
                          <a:pt x="765" y="439"/>
                        </a:cubicBezTo>
                        <a:cubicBezTo>
                          <a:pt x="754" y="481"/>
                          <a:pt x="645" y="604"/>
                          <a:pt x="565" y="659"/>
                        </a:cubicBezTo>
                        <a:cubicBezTo>
                          <a:pt x="495" y="709"/>
                          <a:pt x="449" y="764"/>
                          <a:pt x="449" y="764"/>
                        </a:cubicBezTo>
                        <a:moveTo>
                          <a:pt x="537" y="112"/>
                        </a:moveTo>
                        <a:cubicBezTo>
                          <a:pt x="538" y="110"/>
                          <a:pt x="540" y="108"/>
                          <a:pt x="541" y="107"/>
                        </a:cubicBezTo>
                        <a:cubicBezTo>
                          <a:pt x="538" y="110"/>
                          <a:pt x="537" y="112"/>
                          <a:pt x="537" y="112"/>
                        </a:cubicBezTo>
                        <a:close/>
                      </a:path>
                    </a:pathLst>
                  </a:custGeom>
                  <a:solidFill>
                    <a:srgbClr val="9D5325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84" name="Google Shape;1484;p42"/>
                  <p:cNvSpPr/>
                  <p:nvPr/>
                </p:nvSpPr>
                <p:spPr>
                  <a:xfrm>
                    <a:off x="1224074" y="3834299"/>
                    <a:ext cx="280325" cy="7635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7" h="1815" fill="none" extrusionOk="0">
                        <a:moveTo>
                          <a:pt x="427" y="0"/>
                        </a:moveTo>
                        <a:cubicBezTo>
                          <a:pt x="427" y="0"/>
                          <a:pt x="469" y="54"/>
                          <a:pt x="434" y="97"/>
                        </a:cubicBezTo>
                        <a:cubicBezTo>
                          <a:pt x="434" y="97"/>
                          <a:pt x="474" y="32"/>
                          <a:pt x="533" y="97"/>
                        </a:cubicBezTo>
                        <a:cubicBezTo>
                          <a:pt x="577" y="146"/>
                          <a:pt x="533" y="224"/>
                          <a:pt x="533" y="224"/>
                        </a:cubicBezTo>
                        <a:cubicBezTo>
                          <a:pt x="533" y="224"/>
                          <a:pt x="577" y="182"/>
                          <a:pt x="611" y="219"/>
                        </a:cubicBezTo>
                        <a:cubicBezTo>
                          <a:pt x="647" y="255"/>
                          <a:pt x="653" y="296"/>
                          <a:pt x="618" y="337"/>
                        </a:cubicBezTo>
                        <a:cubicBezTo>
                          <a:pt x="618" y="337"/>
                          <a:pt x="688" y="334"/>
                          <a:pt x="661" y="425"/>
                        </a:cubicBezTo>
                        <a:cubicBezTo>
                          <a:pt x="650" y="464"/>
                          <a:pt x="541" y="588"/>
                          <a:pt x="461" y="645"/>
                        </a:cubicBezTo>
                        <a:cubicBezTo>
                          <a:pt x="461" y="645"/>
                          <a:pt x="359" y="706"/>
                          <a:pt x="346" y="749"/>
                        </a:cubicBezTo>
                        <a:cubicBezTo>
                          <a:pt x="334" y="792"/>
                          <a:pt x="255" y="1164"/>
                          <a:pt x="194" y="1332"/>
                        </a:cubicBezTo>
                        <a:cubicBezTo>
                          <a:pt x="194" y="1332"/>
                          <a:pt x="121" y="1577"/>
                          <a:pt x="0" y="1815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85" name="Google Shape;1485;p42"/>
                  <p:cNvSpPr/>
                  <p:nvPr/>
                </p:nvSpPr>
                <p:spPr>
                  <a:xfrm>
                    <a:off x="1180720" y="3963099"/>
                    <a:ext cx="22729" cy="97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" h="233" fill="none" extrusionOk="0">
                        <a:moveTo>
                          <a:pt x="0" y="0"/>
                        </a:moveTo>
                        <a:cubicBezTo>
                          <a:pt x="1" y="71"/>
                          <a:pt x="60" y="214"/>
                          <a:pt x="55" y="23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7075" rIns="91800" bIns="37075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86" name="Google Shape;1486;p42"/>
                  <p:cNvSpPr/>
                  <p:nvPr/>
                </p:nvSpPr>
                <p:spPr>
                  <a:xfrm>
                    <a:off x="1327618" y="3868393"/>
                    <a:ext cx="83340" cy="122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" h="291" fill="none" extrusionOk="0">
                        <a:moveTo>
                          <a:pt x="0" y="291"/>
                        </a:moveTo>
                        <a:cubicBezTo>
                          <a:pt x="79" y="199"/>
                          <a:pt x="199" y="0"/>
                          <a:pt x="199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46800" rIns="91800" bIns="46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87" name="Google Shape;1487;p42"/>
                  <p:cNvSpPr/>
                  <p:nvPr/>
                </p:nvSpPr>
                <p:spPr>
                  <a:xfrm>
                    <a:off x="1423164" y="3975726"/>
                    <a:ext cx="60611" cy="841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" h="201" fill="none" extrusionOk="0">
                        <a:moveTo>
                          <a:pt x="145" y="0"/>
                        </a:moveTo>
                        <a:cubicBezTo>
                          <a:pt x="145" y="0"/>
                          <a:pt x="79" y="111"/>
                          <a:pt x="0" y="20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25550" rIns="91800" bIns="2555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88" name="Google Shape;1488;p42"/>
                  <p:cNvSpPr/>
                  <p:nvPr/>
                </p:nvSpPr>
                <p:spPr>
                  <a:xfrm>
                    <a:off x="1382757" y="3928584"/>
                    <a:ext cx="66083" cy="98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" h="235" fill="none" extrusionOk="0">
                        <a:moveTo>
                          <a:pt x="0" y="235"/>
                        </a:moveTo>
                        <a:cubicBezTo>
                          <a:pt x="78" y="144"/>
                          <a:pt x="158" y="0"/>
                          <a:pt x="158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800" tIns="37800" rIns="91800" bIns="37800" anchor="ctr" anchorCtr="1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sp>
            <p:nvSpPr>
              <p:cNvPr id="1489" name="Google Shape;1489;p42"/>
              <p:cNvSpPr/>
              <p:nvPr/>
            </p:nvSpPr>
            <p:spPr>
              <a:xfrm flipH="1">
                <a:off x="6316751" y="1136725"/>
                <a:ext cx="731625" cy="554401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778" extrusionOk="0">
                    <a:moveTo>
                      <a:pt x="819" y="554"/>
                    </a:moveTo>
                    <a:lnTo>
                      <a:pt x="819" y="554"/>
                    </a:lnTo>
                    <a:cubicBezTo>
                      <a:pt x="925" y="554"/>
                      <a:pt x="1011" y="468"/>
                      <a:pt x="1011" y="362"/>
                    </a:cubicBezTo>
                    <a:lnTo>
                      <a:pt x="1011" y="191"/>
                    </a:lnTo>
                    <a:cubicBezTo>
                      <a:pt x="1011" y="86"/>
                      <a:pt x="925" y="0"/>
                      <a:pt x="819" y="0"/>
                    </a:cubicBezTo>
                    <a:lnTo>
                      <a:pt x="191" y="0"/>
                    </a:lnTo>
                    <a:cubicBezTo>
                      <a:pt x="85" y="0"/>
                      <a:pt x="0" y="86"/>
                      <a:pt x="0" y="191"/>
                    </a:cubicBezTo>
                    <a:lnTo>
                      <a:pt x="0" y="362"/>
                    </a:lnTo>
                    <a:cubicBezTo>
                      <a:pt x="0" y="468"/>
                      <a:pt x="85" y="554"/>
                      <a:pt x="191" y="554"/>
                    </a:cubicBezTo>
                    <a:lnTo>
                      <a:pt x="605" y="554"/>
                    </a:lnTo>
                    <a:cubicBezTo>
                      <a:pt x="608" y="554"/>
                      <a:pt x="610" y="555"/>
                      <a:pt x="612" y="557"/>
                    </a:cubicBezTo>
                    <a:lnTo>
                      <a:pt x="859" y="775"/>
                    </a:lnTo>
                    <a:cubicBezTo>
                      <a:pt x="868" y="782"/>
                      <a:pt x="881" y="773"/>
                      <a:pt x="877" y="763"/>
                    </a:cubicBezTo>
                    <a:lnTo>
                      <a:pt x="809" y="569"/>
                    </a:lnTo>
                    <a:cubicBezTo>
                      <a:pt x="806" y="562"/>
                      <a:pt x="811" y="554"/>
                      <a:pt x="819" y="55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43"/>
          <p:cNvSpPr txBox="1">
            <a:spLocks noGrp="1"/>
          </p:cNvSpPr>
          <p:nvPr>
            <p:ph type="title"/>
          </p:nvPr>
        </p:nvSpPr>
        <p:spPr>
          <a:xfrm>
            <a:off x="3971144" y="1487238"/>
            <a:ext cx="4667700" cy="116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Introduction</a:t>
            </a:r>
            <a:endParaRPr sz="5400" dirty="0"/>
          </a:p>
        </p:txBody>
      </p:sp>
      <p:sp>
        <p:nvSpPr>
          <p:cNvPr id="1495" name="Google Shape;1495;p43"/>
          <p:cNvSpPr txBox="1">
            <a:spLocks noGrp="1"/>
          </p:cNvSpPr>
          <p:nvPr>
            <p:ph type="subTitle" idx="1"/>
          </p:nvPr>
        </p:nvSpPr>
        <p:spPr>
          <a:xfrm>
            <a:off x="3971144" y="2542569"/>
            <a:ext cx="4338300" cy="12532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1.1 centralize Social media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1.2 Decentralize Social media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1.3 </a:t>
            </a:r>
            <a:r>
              <a:rPr lang="en-GB" dirty="0" err="1"/>
              <a:t>Fediverse</a:t>
            </a:r>
            <a:r>
              <a:rPr lang="en-GB" dirty="0"/>
              <a:t> </a:t>
            </a:r>
          </a:p>
        </p:txBody>
      </p:sp>
      <p:sp>
        <p:nvSpPr>
          <p:cNvPr id="1496" name="Google Shape;1496;p43"/>
          <p:cNvSpPr txBox="1">
            <a:spLocks noGrp="1"/>
          </p:cNvSpPr>
          <p:nvPr>
            <p:ph type="title" idx="2"/>
          </p:nvPr>
        </p:nvSpPr>
        <p:spPr>
          <a:xfrm>
            <a:off x="2852600" y="1738375"/>
            <a:ext cx="11187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497" name="Google Shape;1497;p43"/>
          <p:cNvGrpSpPr/>
          <p:nvPr/>
        </p:nvGrpSpPr>
        <p:grpSpPr>
          <a:xfrm>
            <a:off x="834375" y="1772685"/>
            <a:ext cx="2514444" cy="2110515"/>
            <a:chOff x="713225" y="1772685"/>
            <a:chExt cx="2514444" cy="2110515"/>
          </a:xfrm>
        </p:grpSpPr>
        <p:grpSp>
          <p:nvGrpSpPr>
            <p:cNvPr id="1498" name="Google Shape;1498;p43"/>
            <p:cNvGrpSpPr/>
            <p:nvPr/>
          </p:nvGrpSpPr>
          <p:grpSpPr>
            <a:xfrm>
              <a:off x="1049182" y="2200716"/>
              <a:ext cx="2178487" cy="1682484"/>
              <a:chOff x="518747" y="3230777"/>
              <a:chExt cx="1995865" cy="1541300"/>
            </a:xfrm>
          </p:grpSpPr>
          <p:sp>
            <p:nvSpPr>
              <p:cNvPr id="1499" name="Google Shape;1499;p43"/>
              <p:cNvSpPr/>
              <p:nvPr/>
            </p:nvSpPr>
            <p:spPr>
              <a:xfrm>
                <a:off x="1655173" y="3455919"/>
                <a:ext cx="304273" cy="38019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642" extrusionOk="0">
                    <a:moveTo>
                      <a:pt x="22" y="542"/>
                    </a:moveTo>
                    <a:lnTo>
                      <a:pt x="265" y="639"/>
                    </a:lnTo>
                    <a:cubicBezTo>
                      <a:pt x="285" y="647"/>
                      <a:pt x="306" y="637"/>
                      <a:pt x="314" y="620"/>
                    </a:cubicBezTo>
                    <a:lnTo>
                      <a:pt x="511" y="147"/>
                    </a:lnTo>
                    <a:cubicBezTo>
                      <a:pt x="519" y="128"/>
                      <a:pt x="509" y="107"/>
                      <a:pt x="491" y="99"/>
                    </a:cubicBezTo>
                    <a:lnTo>
                      <a:pt x="249" y="3"/>
                    </a:lnTo>
                    <a:cubicBezTo>
                      <a:pt x="229" y="-5"/>
                      <a:pt x="208" y="4"/>
                      <a:pt x="200" y="22"/>
                    </a:cubicBezTo>
                    <a:lnTo>
                      <a:pt x="3" y="495"/>
                    </a:lnTo>
                    <a:cubicBezTo>
                      <a:pt x="-5" y="514"/>
                      <a:pt x="5" y="535"/>
                      <a:pt x="22" y="5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0" name="Google Shape;1500;p43"/>
              <p:cNvSpPr/>
              <p:nvPr/>
            </p:nvSpPr>
            <p:spPr>
              <a:xfrm>
                <a:off x="1766645" y="3590124"/>
                <a:ext cx="129900" cy="189600"/>
              </a:xfrm>
              <a:prstGeom prst="ellipse">
                <a:avLst/>
              </a:prstGeom>
              <a:solidFill>
                <a:srgbClr val="AC30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1501" name="Google Shape;1501;p43"/>
              <p:cNvCxnSpPr/>
              <p:nvPr/>
            </p:nvCxnSpPr>
            <p:spPr>
              <a:xfrm flipH="1">
                <a:off x="1690661" y="3477271"/>
                <a:ext cx="112200" cy="2724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502" name="Google Shape;1502;p43"/>
              <p:cNvSpPr/>
              <p:nvPr/>
            </p:nvSpPr>
            <p:spPr>
              <a:xfrm>
                <a:off x="1769646" y="3482610"/>
                <a:ext cx="17201" cy="16608"/>
              </a:xfrm>
              <a:custGeom>
                <a:avLst/>
                <a:gdLst/>
                <a:ahLst/>
                <a:cxnLst/>
                <a:rect l="l" t="t" r="r" b="b"/>
                <a:pathLst>
                  <a:path w="30" h="29" extrusionOk="0">
                    <a:moveTo>
                      <a:pt x="30" y="15"/>
                    </a:moveTo>
                    <a:cubicBezTo>
                      <a:pt x="30" y="23"/>
                      <a:pt x="23" y="29"/>
                      <a:pt x="15" y="29"/>
                    </a:cubicBezTo>
                    <a:cubicBezTo>
                      <a:pt x="7" y="29"/>
                      <a:pt x="0" y="23"/>
                      <a:pt x="0" y="15"/>
                    </a:cubicBezTo>
                    <a:cubicBezTo>
                      <a:pt x="0" y="7"/>
                      <a:pt x="7" y="0"/>
                      <a:pt x="15" y="0"/>
                    </a:cubicBezTo>
                    <a:cubicBezTo>
                      <a:pt x="23" y="0"/>
                      <a:pt x="30" y="7"/>
                      <a:pt x="30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3" name="Google Shape;1503;p43"/>
              <p:cNvSpPr/>
              <p:nvPr/>
            </p:nvSpPr>
            <p:spPr>
              <a:xfrm>
                <a:off x="1756598" y="3511673"/>
                <a:ext cx="16607" cy="16608"/>
              </a:xfrm>
              <a:custGeom>
                <a:avLst/>
                <a:gdLst/>
                <a:ahLst/>
                <a:cxnLst/>
                <a:rect l="l" t="t" r="r" b="b"/>
                <a:pathLst>
                  <a:path w="29" h="29" extrusionOk="0">
                    <a:moveTo>
                      <a:pt x="29" y="15"/>
                    </a:moveTo>
                    <a:cubicBezTo>
                      <a:pt x="29" y="17"/>
                      <a:pt x="28" y="20"/>
                      <a:pt x="27" y="22"/>
                    </a:cubicBezTo>
                    <a:cubicBezTo>
                      <a:pt x="26" y="24"/>
                      <a:pt x="24" y="26"/>
                      <a:pt x="22" y="27"/>
                    </a:cubicBezTo>
                    <a:cubicBezTo>
                      <a:pt x="19" y="28"/>
                      <a:pt x="16" y="29"/>
                      <a:pt x="14" y="29"/>
                    </a:cubicBezTo>
                    <a:cubicBezTo>
                      <a:pt x="11" y="29"/>
                      <a:pt x="9" y="28"/>
                      <a:pt x="7" y="27"/>
                    </a:cubicBezTo>
                    <a:cubicBezTo>
                      <a:pt x="5" y="26"/>
                      <a:pt x="3" y="24"/>
                      <a:pt x="2" y="22"/>
                    </a:cubicBezTo>
                    <a:cubicBezTo>
                      <a:pt x="0" y="20"/>
                      <a:pt x="0" y="17"/>
                      <a:pt x="0" y="15"/>
                    </a:cubicBezTo>
                    <a:cubicBezTo>
                      <a:pt x="0" y="12"/>
                      <a:pt x="0" y="10"/>
                      <a:pt x="2" y="8"/>
                    </a:cubicBezTo>
                    <a:cubicBezTo>
                      <a:pt x="3" y="5"/>
                      <a:pt x="5" y="4"/>
                      <a:pt x="7" y="2"/>
                    </a:cubicBezTo>
                    <a:cubicBezTo>
                      <a:pt x="9" y="1"/>
                      <a:pt x="12" y="0"/>
                      <a:pt x="14" y="0"/>
                    </a:cubicBezTo>
                    <a:cubicBezTo>
                      <a:pt x="17" y="0"/>
                      <a:pt x="19" y="1"/>
                      <a:pt x="22" y="2"/>
                    </a:cubicBezTo>
                    <a:cubicBezTo>
                      <a:pt x="24" y="4"/>
                      <a:pt x="26" y="5"/>
                      <a:pt x="27" y="8"/>
                    </a:cubicBezTo>
                    <a:cubicBezTo>
                      <a:pt x="28" y="10"/>
                      <a:pt x="29" y="12"/>
                      <a:pt x="29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504" name="Google Shape;1504;p43"/>
              <p:cNvCxnSpPr/>
              <p:nvPr/>
            </p:nvCxnSpPr>
            <p:spPr>
              <a:xfrm flipH="1">
                <a:off x="1656725" y="3515825"/>
                <a:ext cx="97500" cy="2340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505" name="Google Shape;1505;p43"/>
              <p:cNvSpPr/>
              <p:nvPr/>
            </p:nvSpPr>
            <p:spPr>
              <a:xfrm>
                <a:off x="1773798" y="3454732"/>
                <a:ext cx="185648" cy="8659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47" fill="none" extrusionOk="0">
                    <a:moveTo>
                      <a:pt x="311" y="147"/>
                    </a:moveTo>
                    <a:cubicBezTo>
                      <a:pt x="319" y="128"/>
                      <a:pt x="309" y="108"/>
                      <a:pt x="291" y="100"/>
                    </a:cubicBezTo>
                    <a:lnTo>
                      <a:pt x="49" y="3"/>
                    </a:lnTo>
                    <a:cubicBezTo>
                      <a:pt x="29" y="-5"/>
                      <a:pt x="8" y="5"/>
                      <a:pt x="0" y="22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6825" rIns="91075" bIns="682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506" name="Google Shape;1506;p43"/>
              <p:cNvCxnSpPr/>
              <p:nvPr/>
            </p:nvCxnSpPr>
            <p:spPr>
              <a:xfrm>
                <a:off x="1598827" y="3677157"/>
                <a:ext cx="45600" cy="6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507" name="Google Shape;1507;p43"/>
              <p:cNvCxnSpPr/>
              <p:nvPr/>
            </p:nvCxnSpPr>
            <p:spPr>
              <a:xfrm>
                <a:off x="1604758" y="3603015"/>
                <a:ext cx="61200" cy="300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508" name="Google Shape;1508;p43"/>
              <p:cNvCxnSpPr/>
              <p:nvPr/>
            </p:nvCxnSpPr>
            <p:spPr>
              <a:xfrm>
                <a:off x="1665850" y="3573952"/>
                <a:ext cx="21600" cy="366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509" name="Google Shape;1509;p43"/>
              <p:cNvSpPr/>
              <p:nvPr/>
            </p:nvSpPr>
            <p:spPr>
              <a:xfrm>
                <a:off x="1665257" y="3573952"/>
                <a:ext cx="274023" cy="324442"/>
              </a:xfrm>
              <a:custGeom>
                <a:avLst/>
                <a:gdLst/>
                <a:ahLst/>
                <a:cxnLst/>
                <a:rect l="l" t="t" r="r" b="b"/>
                <a:pathLst>
                  <a:path w="463" h="548" extrusionOk="0">
                    <a:moveTo>
                      <a:pt x="62" y="522"/>
                    </a:moveTo>
                    <a:cubicBezTo>
                      <a:pt x="62" y="522"/>
                      <a:pt x="-19" y="375"/>
                      <a:pt x="4" y="195"/>
                    </a:cubicBezTo>
                    <a:cubicBezTo>
                      <a:pt x="15" y="111"/>
                      <a:pt x="102" y="161"/>
                      <a:pt x="106" y="282"/>
                    </a:cubicBezTo>
                    <a:cubicBezTo>
                      <a:pt x="106" y="288"/>
                      <a:pt x="111" y="299"/>
                      <a:pt x="113" y="293"/>
                    </a:cubicBezTo>
                    <a:cubicBezTo>
                      <a:pt x="113" y="293"/>
                      <a:pt x="139" y="188"/>
                      <a:pt x="160" y="66"/>
                    </a:cubicBezTo>
                    <a:cubicBezTo>
                      <a:pt x="165" y="38"/>
                      <a:pt x="171" y="3"/>
                      <a:pt x="211" y="5"/>
                    </a:cubicBezTo>
                    <a:cubicBezTo>
                      <a:pt x="289" y="6"/>
                      <a:pt x="209" y="174"/>
                      <a:pt x="209" y="190"/>
                    </a:cubicBezTo>
                    <a:lnTo>
                      <a:pt x="209" y="190"/>
                    </a:lnTo>
                    <a:cubicBezTo>
                      <a:pt x="209" y="190"/>
                      <a:pt x="222" y="-6"/>
                      <a:pt x="295" y="0"/>
                    </a:cubicBezTo>
                    <a:cubicBezTo>
                      <a:pt x="362" y="5"/>
                      <a:pt x="289" y="163"/>
                      <a:pt x="281" y="191"/>
                    </a:cubicBezTo>
                    <a:lnTo>
                      <a:pt x="281" y="191"/>
                    </a:lnTo>
                    <a:cubicBezTo>
                      <a:pt x="287" y="0"/>
                      <a:pt x="377" y="40"/>
                      <a:pt x="377" y="40"/>
                    </a:cubicBezTo>
                    <a:cubicBezTo>
                      <a:pt x="412" y="54"/>
                      <a:pt x="388" y="123"/>
                      <a:pt x="380" y="144"/>
                    </a:cubicBezTo>
                    <a:lnTo>
                      <a:pt x="380" y="144"/>
                    </a:lnTo>
                    <a:cubicBezTo>
                      <a:pt x="383" y="141"/>
                      <a:pt x="393" y="85"/>
                      <a:pt x="437" y="98"/>
                    </a:cubicBezTo>
                    <a:cubicBezTo>
                      <a:pt x="479" y="111"/>
                      <a:pt x="463" y="190"/>
                      <a:pt x="437" y="266"/>
                    </a:cubicBezTo>
                    <a:cubicBezTo>
                      <a:pt x="425" y="302"/>
                      <a:pt x="407" y="337"/>
                      <a:pt x="383" y="370"/>
                    </a:cubicBezTo>
                    <a:cubicBezTo>
                      <a:pt x="321" y="459"/>
                      <a:pt x="191" y="608"/>
                      <a:pt x="62" y="522"/>
                    </a:cubicBez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0" name="Google Shape;1510;p43"/>
              <p:cNvSpPr/>
              <p:nvPr/>
            </p:nvSpPr>
            <p:spPr>
              <a:xfrm>
                <a:off x="1777357" y="3597677"/>
                <a:ext cx="33215" cy="137013"/>
              </a:xfrm>
              <a:custGeom>
                <a:avLst/>
                <a:gdLst/>
                <a:ahLst/>
                <a:cxnLst/>
                <a:rect l="l" t="t" r="r" b="b"/>
                <a:pathLst>
                  <a:path w="57" h="232" fill="none" extrusionOk="0">
                    <a:moveTo>
                      <a:pt x="0" y="232"/>
                    </a:moveTo>
                    <a:cubicBezTo>
                      <a:pt x="0" y="232"/>
                      <a:pt x="44" y="107"/>
                      <a:pt x="57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37425" rIns="91075" bIns="3742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1" name="Google Shape;1511;p43"/>
              <p:cNvSpPr/>
              <p:nvPr/>
            </p:nvSpPr>
            <p:spPr>
              <a:xfrm>
                <a:off x="1806420" y="3604202"/>
                <a:ext cx="50416" cy="146503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8" fill="none" extrusionOk="0">
                    <a:moveTo>
                      <a:pt x="0" y="248"/>
                    </a:moveTo>
                    <a:cubicBezTo>
                      <a:pt x="0" y="248"/>
                      <a:pt x="77" y="107"/>
                      <a:pt x="86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3200" rIns="91075" bIns="432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2" name="Google Shape;1512;p43"/>
              <p:cNvSpPr/>
              <p:nvPr/>
            </p:nvSpPr>
            <p:spPr>
              <a:xfrm>
                <a:off x="1842008" y="3646314"/>
                <a:ext cx="53974" cy="126930"/>
              </a:xfrm>
              <a:custGeom>
                <a:avLst/>
                <a:gdLst/>
                <a:ahLst/>
                <a:cxnLst/>
                <a:rect l="l" t="t" r="r" b="b"/>
                <a:pathLst>
                  <a:path w="92" h="215" fill="none" extrusionOk="0">
                    <a:moveTo>
                      <a:pt x="0" y="215"/>
                    </a:moveTo>
                    <a:cubicBezTo>
                      <a:pt x="0" y="215"/>
                      <a:pt x="64" y="96"/>
                      <a:pt x="92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31300" rIns="91075" bIns="313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3" name="Google Shape;1513;p43"/>
              <p:cNvSpPr/>
              <p:nvPr/>
            </p:nvSpPr>
            <p:spPr>
              <a:xfrm>
                <a:off x="518747" y="3828405"/>
                <a:ext cx="1401551" cy="940113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1586" extrusionOk="0">
                    <a:moveTo>
                      <a:pt x="1574" y="78"/>
                    </a:moveTo>
                    <a:cubicBezTo>
                      <a:pt x="1172" y="59"/>
                      <a:pt x="1050" y="51"/>
                      <a:pt x="758" y="149"/>
                    </a:cubicBezTo>
                    <a:cubicBezTo>
                      <a:pt x="656" y="184"/>
                      <a:pt x="630" y="196"/>
                      <a:pt x="568" y="239"/>
                    </a:cubicBezTo>
                    <a:cubicBezTo>
                      <a:pt x="405" y="355"/>
                      <a:pt x="80" y="1105"/>
                      <a:pt x="33" y="1236"/>
                    </a:cubicBezTo>
                    <a:cubicBezTo>
                      <a:pt x="-13" y="1369"/>
                      <a:pt x="-72" y="1586"/>
                      <a:pt x="329" y="1586"/>
                    </a:cubicBezTo>
                    <a:cubicBezTo>
                      <a:pt x="729" y="1586"/>
                      <a:pt x="1348" y="1586"/>
                      <a:pt x="1348" y="1586"/>
                    </a:cubicBezTo>
                    <a:lnTo>
                      <a:pt x="1795" y="1586"/>
                    </a:lnTo>
                    <a:lnTo>
                      <a:pt x="1828" y="1281"/>
                    </a:lnTo>
                    <a:cubicBezTo>
                      <a:pt x="1828" y="1281"/>
                      <a:pt x="1930" y="1502"/>
                      <a:pt x="2253" y="1197"/>
                    </a:cubicBezTo>
                    <a:cubicBezTo>
                      <a:pt x="2476" y="985"/>
                      <a:pt x="2310" y="237"/>
                      <a:pt x="2215" y="55"/>
                    </a:cubicBezTo>
                    <a:cubicBezTo>
                      <a:pt x="2215" y="55"/>
                      <a:pt x="2065" y="78"/>
                      <a:pt x="1956" y="0"/>
                    </a:cubicBezTo>
                    <a:cubicBezTo>
                      <a:pt x="1956" y="0"/>
                      <a:pt x="1898" y="103"/>
                      <a:pt x="1877" y="283"/>
                    </a:cubicBezTo>
                    <a:cubicBezTo>
                      <a:pt x="1877" y="283"/>
                      <a:pt x="1877" y="277"/>
                      <a:pt x="1873" y="267"/>
                    </a:cubicBezTo>
                    <a:cubicBezTo>
                      <a:pt x="1857" y="201"/>
                      <a:pt x="1807" y="152"/>
                      <a:pt x="1743" y="122"/>
                    </a:cubicBezTo>
                    <a:cubicBezTo>
                      <a:pt x="1667" y="85"/>
                      <a:pt x="1574" y="78"/>
                      <a:pt x="1574" y="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4" name="Google Shape;1514;p43"/>
              <p:cNvSpPr/>
              <p:nvPr/>
            </p:nvSpPr>
            <p:spPr>
              <a:xfrm>
                <a:off x="891229" y="4681328"/>
                <a:ext cx="362399" cy="87190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48" fill="none" extrusionOk="0">
                    <a:moveTo>
                      <a:pt x="0" y="148"/>
                    </a:moveTo>
                    <a:cubicBezTo>
                      <a:pt x="34" y="131"/>
                      <a:pt x="54" y="118"/>
                      <a:pt x="54" y="118"/>
                    </a:cubicBezTo>
                    <a:cubicBezTo>
                      <a:pt x="54" y="118"/>
                      <a:pt x="400" y="-166"/>
                      <a:pt x="612" y="148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7550" rIns="90700" bIns="755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5" name="Google Shape;1515;p43"/>
              <p:cNvSpPr/>
              <p:nvPr/>
            </p:nvSpPr>
            <p:spPr>
              <a:xfrm>
                <a:off x="532389" y="4549060"/>
                <a:ext cx="822661" cy="219459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371" fill="none" extrusionOk="0">
                    <a:moveTo>
                      <a:pt x="0" y="50"/>
                    </a:moveTo>
                    <a:cubicBezTo>
                      <a:pt x="162" y="466"/>
                      <a:pt x="714" y="118"/>
                      <a:pt x="714" y="118"/>
                    </a:cubicBezTo>
                    <a:cubicBezTo>
                      <a:pt x="714" y="118"/>
                      <a:pt x="1135" y="-228"/>
                      <a:pt x="1334" y="267"/>
                    </a:cubicBezTo>
                    <a:cubicBezTo>
                      <a:pt x="1350" y="307"/>
                      <a:pt x="1368" y="342"/>
                      <a:pt x="1388" y="371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6" name="Google Shape;1516;p43"/>
              <p:cNvSpPr/>
              <p:nvPr/>
            </p:nvSpPr>
            <p:spPr>
              <a:xfrm>
                <a:off x="568570" y="4438145"/>
                <a:ext cx="1015428" cy="319698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540" fill="none" extrusionOk="0">
                    <a:moveTo>
                      <a:pt x="0" y="82"/>
                    </a:moveTo>
                    <a:cubicBezTo>
                      <a:pt x="177" y="447"/>
                      <a:pt x="701" y="118"/>
                      <a:pt x="701" y="118"/>
                    </a:cubicBezTo>
                    <a:cubicBezTo>
                      <a:pt x="701" y="118"/>
                      <a:pt x="1122" y="-228"/>
                      <a:pt x="1321" y="267"/>
                    </a:cubicBezTo>
                    <a:cubicBezTo>
                      <a:pt x="1412" y="495"/>
                      <a:pt x="1570" y="548"/>
                      <a:pt x="1713" y="539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7" name="Google Shape;1517;p43"/>
              <p:cNvSpPr/>
              <p:nvPr/>
            </p:nvSpPr>
            <p:spPr>
              <a:xfrm>
                <a:off x="616020" y="4305876"/>
                <a:ext cx="1244964" cy="319698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540" fill="none" extrusionOk="0">
                    <a:moveTo>
                      <a:pt x="0" y="123"/>
                    </a:moveTo>
                    <a:cubicBezTo>
                      <a:pt x="195" y="421"/>
                      <a:pt x="677" y="118"/>
                      <a:pt x="677" y="118"/>
                    </a:cubicBezTo>
                    <a:cubicBezTo>
                      <a:pt x="677" y="118"/>
                      <a:pt x="1099" y="-228"/>
                      <a:pt x="1298" y="267"/>
                    </a:cubicBezTo>
                    <a:cubicBezTo>
                      <a:pt x="1382" y="478"/>
                      <a:pt x="1523" y="539"/>
                      <a:pt x="1657" y="540"/>
                    </a:cubicBezTo>
                    <a:moveTo>
                      <a:pt x="1723" y="535"/>
                    </a:moveTo>
                    <a:cubicBezTo>
                      <a:pt x="1876" y="515"/>
                      <a:pt x="2006" y="431"/>
                      <a:pt x="2006" y="431"/>
                    </a:cubicBezTo>
                    <a:cubicBezTo>
                      <a:pt x="2006" y="431"/>
                      <a:pt x="2042" y="405"/>
                      <a:pt x="2100" y="38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43"/>
              <p:cNvSpPr/>
              <p:nvPr/>
            </p:nvSpPr>
            <p:spPr>
              <a:xfrm>
                <a:off x="658725" y="4194961"/>
                <a:ext cx="1252681" cy="319698"/>
              </a:xfrm>
              <a:custGeom>
                <a:avLst/>
                <a:gdLst/>
                <a:ahLst/>
                <a:cxnLst/>
                <a:rect l="l" t="t" r="r" b="b"/>
                <a:pathLst>
                  <a:path w="2113" h="540" fill="none" extrusionOk="0">
                    <a:moveTo>
                      <a:pt x="0" y="156"/>
                    </a:moveTo>
                    <a:cubicBezTo>
                      <a:pt x="209" y="397"/>
                      <a:pt x="653" y="118"/>
                      <a:pt x="653" y="118"/>
                    </a:cubicBezTo>
                    <a:cubicBezTo>
                      <a:pt x="653" y="118"/>
                      <a:pt x="1074" y="-228"/>
                      <a:pt x="1273" y="267"/>
                    </a:cubicBezTo>
                    <a:cubicBezTo>
                      <a:pt x="1471" y="763"/>
                      <a:pt x="1981" y="432"/>
                      <a:pt x="1981" y="432"/>
                    </a:cubicBezTo>
                    <a:cubicBezTo>
                      <a:pt x="1981" y="432"/>
                      <a:pt x="2034" y="394"/>
                      <a:pt x="2113" y="365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43"/>
              <p:cNvSpPr/>
              <p:nvPr/>
            </p:nvSpPr>
            <p:spPr>
              <a:xfrm>
                <a:off x="715072" y="4061506"/>
                <a:ext cx="1204636" cy="319698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540" fill="none" extrusionOk="0">
                    <a:moveTo>
                      <a:pt x="0" y="193"/>
                    </a:moveTo>
                    <a:cubicBezTo>
                      <a:pt x="220" y="366"/>
                      <a:pt x="615" y="118"/>
                      <a:pt x="615" y="118"/>
                    </a:cubicBezTo>
                    <a:cubicBezTo>
                      <a:pt x="615" y="118"/>
                      <a:pt x="1036" y="-228"/>
                      <a:pt x="1235" y="267"/>
                    </a:cubicBezTo>
                    <a:cubicBezTo>
                      <a:pt x="1433" y="763"/>
                      <a:pt x="1943" y="432"/>
                      <a:pt x="1943" y="432"/>
                    </a:cubicBezTo>
                    <a:cubicBezTo>
                      <a:pt x="1943" y="432"/>
                      <a:pt x="1977" y="407"/>
                      <a:pt x="2032" y="383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43"/>
              <p:cNvSpPr/>
              <p:nvPr/>
            </p:nvSpPr>
            <p:spPr>
              <a:xfrm>
                <a:off x="768453" y="3950590"/>
                <a:ext cx="1145319" cy="319698"/>
              </a:xfrm>
              <a:custGeom>
                <a:avLst/>
                <a:gdLst/>
                <a:ahLst/>
                <a:cxnLst/>
                <a:rect l="l" t="t" r="r" b="b"/>
                <a:pathLst>
                  <a:path w="1932" h="540" fill="none" extrusionOk="0">
                    <a:moveTo>
                      <a:pt x="0" y="221"/>
                    </a:moveTo>
                    <a:cubicBezTo>
                      <a:pt x="225" y="336"/>
                      <a:pt x="572" y="118"/>
                      <a:pt x="572" y="118"/>
                    </a:cubicBezTo>
                    <a:cubicBezTo>
                      <a:pt x="572" y="118"/>
                      <a:pt x="993" y="-228"/>
                      <a:pt x="1192" y="267"/>
                    </a:cubicBezTo>
                    <a:cubicBezTo>
                      <a:pt x="1391" y="763"/>
                      <a:pt x="1900" y="432"/>
                      <a:pt x="1900" y="432"/>
                    </a:cubicBezTo>
                    <a:cubicBezTo>
                      <a:pt x="1900" y="432"/>
                      <a:pt x="1912" y="424"/>
                      <a:pt x="1932" y="412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" name="Google Shape;1521;p43"/>
              <p:cNvSpPr/>
              <p:nvPr/>
            </p:nvSpPr>
            <p:spPr>
              <a:xfrm>
                <a:off x="860387" y="3871111"/>
                <a:ext cx="1038559" cy="26691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451" fill="none" extrusionOk="0">
                    <a:moveTo>
                      <a:pt x="0" y="162"/>
                    </a:moveTo>
                    <a:cubicBezTo>
                      <a:pt x="215" y="192"/>
                      <a:pt x="474" y="29"/>
                      <a:pt x="474" y="29"/>
                    </a:cubicBezTo>
                    <a:cubicBezTo>
                      <a:pt x="474" y="29"/>
                      <a:pt x="489" y="17"/>
                      <a:pt x="515" y="0"/>
                    </a:cubicBezTo>
                    <a:moveTo>
                      <a:pt x="989" y="5"/>
                    </a:moveTo>
                    <a:cubicBezTo>
                      <a:pt x="1028" y="46"/>
                      <a:pt x="1063" y="102"/>
                      <a:pt x="1094" y="178"/>
                    </a:cubicBezTo>
                    <a:cubicBezTo>
                      <a:pt x="1254" y="579"/>
                      <a:pt x="1618" y="439"/>
                      <a:pt x="1752" y="371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45000" rIns="907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43"/>
              <p:cNvSpPr/>
              <p:nvPr/>
            </p:nvSpPr>
            <p:spPr>
              <a:xfrm>
                <a:off x="1553156" y="3901361"/>
                <a:ext cx="326220" cy="125744"/>
              </a:xfrm>
              <a:custGeom>
                <a:avLst/>
                <a:gdLst/>
                <a:ahLst/>
                <a:cxnLst/>
                <a:rect l="l" t="t" r="r" b="b"/>
                <a:pathLst>
                  <a:path w="551" h="213" fill="none" extrusionOk="0">
                    <a:moveTo>
                      <a:pt x="0" y="0"/>
                    </a:moveTo>
                    <a:cubicBezTo>
                      <a:pt x="38" y="71"/>
                      <a:pt x="83" y="121"/>
                      <a:pt x="132" y="154"/>
                    </a:cubicBezTo>
                    <a:moveTo>
                      <a:pt x="133" y="155"/>
                    </a:moveTo>
                    <a:cubicBezTo>
                      <a:pt x="270" y="247"/>
                      <a:pt x="438" y="212"/>
                      <a:pt x="551" y="169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30950" rIns="90700" bIns="3095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43"/>
              <p:cNvSpPr/>
              <p:nvPr/>
            </p:nvSpPr>
            <p:spPr>
              <a:xfrm>
                <a:off x="1657546" y="3879415"/>
                <a:ext cx="193952" cy="36774"/>
              </a:xfrm>
              <a:custGeom>
                <a:avLst/>
                <a:gdLst/>
                <a:ahLst/>
                <a:cxnLst/>
                <a:rect l="l" t="t" r="r" b="b"/>
                <a:pathLst>
                  <a:path w="328" h="63" fill="none" extrusionOk="0">
                    <a:moveTo>
                      <a:pt x="0" y="0"/>
                    </a:moveTo>
                    <a:cubicBezTo>
                      <a:pt x="104" y="74"/>
                      <a:pt x="225" y="72"/>
                      <a:pt x="328" y="49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700" tIns="0" rIns="907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" name="Google Shape;1524;p43"/>
              <p:cNvSpPr/>
              <p:nvPr/>
            </p:nvSpPr>
            <p:spPr>
              <a:xfrm>
                <a:off x="925037" y="4146917"/>
                <a:ext cx="85410" cy="361810"/>
              </a:xfrm>
              <a:custGeom>
                <a:avLst/>
                <a:gdLst/>
                <a:ahLst/>
                <a:cxnLst/>
                <a:rect l="l" t="t" r="r" b="b"/>
                <a:pathLst>
                  <a:path w="145" h="611" fill="none" extrusionOk="0">
                    <a:moveTo>
                      <a:pt x="145" y="0"/>
                    </a:moveTo>
                    <a:cubicBezTo>
                      <a:pt x="145" y="0"/>
                      <a:pt x="75" y="427"/>
                      <a:pt x="0" y="61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" name="Google Shape;1525;p43"/>
              <p:cNvSpPr/>
              <p:nvPr/>
            </p:nvSpPr>
            <p:spPr>
              <a:xfrm>
                <a:off x="1595268" y="3905512"/>
                <a:ext cx="52195" cy="682103"/>
              </a:xfrm>
              <a:custGeom>
                <a:avLst/>
                <a:gdLst/>
                <a:ahLst/>
                <a:cxnLst/>
                <a:rect l="l" t="t" r="r" b="b"/>
                <a:pathLst>
                  <a:path w="89" h="1151" fill="none" extrusionOk="0">
                    <a:moveTo>
                      <a:pt x="89" y="0"/>
                    </a:moveTo>
                    <a:cubicBezTo>
                      <a:pt x="89" y="0"/>
                      <a:pt x="-41" y="605"/>
                      <a:pt x="13" y="115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" name="Google Shape;1526;p43"/>
              <p:cNvSpPr/>
              <p:nvPr/>
            </p:nvSpPr>
            <p:spPr>
              <a:xfrm>
                <a:off x="925037" y="4381204"/>
                <a:ext cx="88375" cy="139386"/>
              </a:xfrm>
              <a:custGeom>
                <a:avLst/>
                <a:gdLst/>
                <a:ahLst/>
                <a:cxnLst/>
                <a:rect l="l" t="t" r="r" b="b"/>
                <a:pathLst>
                  <a:path w="150" h="236" extrusionOk="0">
                    <a:moveTo>
                      <a:pt x="65" y="0"/>
                    </a:moveTo>
                    <a:lnTo>
                      <a:pt x="150" y="236"/>
                    </a:lnTo>
                    <a:lnTo>
                      <a:pt x="0" y="217"/>
                    </a:lnTo>
                    <a:cubicBezTo>
                      <a:pt x="-1" y="217"/>
                      <a:pt x="65" y="48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39950" rIns="90000" bIns="3995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" name="Google Shape;1527;p43"/>
              <p:cNvSpPr/>
              <p:nvPr/>
            </p:nvSpPr>
            <p:spPr>
              <a:xfrm>
                <a:off x="801668" y="4492120"/>
                <a:ext cx="423493" cy="23725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401" fill="none" extrusionOk="0">
                    <a:moveTo>
                      <a:pt x="0" y="0"/>
                    </a:moveTo>
                    <a:lnTo>
                      <a:pt x="682" y="94"/>
                    </a:lnTo>
                    <a:cubicBezTo>
                      <a:pt x="703" y="97"/>
                      <a:pt x="718" y="116"/>
                      <a:pt x="714" y="136"/>
                    </a:cubicBezTo>
                    <a:lnTo>
                      <a:pt x="669" y="40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43"/>
              <p:cNvSpPr/>
              <p:nvPr/>
            </p:nvSpPr>
            <p:spPr>
              <a:xfrm>
                <a:off x="1097044" y="3872297"/>
                <a:ext cx="327997" cy="97273"/>
              </a:xfrm>
              <a:custGeom>
                <a:avLst/>
                <a:gdLst/>
                <a:ahLst/>
                <a:cxnLst/>
                <a:rect l="l" t="t" r="r" b="b"/>
                <a:pathLst>
                  <a:path w="554" h="165" fill="none" extrusionOk="0">
                    <a:moveTo>
                      <a:pt x="0" y="15"/>
                    </a:moveTo>
                    <a:cubicBezTo>
                      <a:pt x="0" y="15"/>
                      <a:pt x="133" y="202"/>
                      <a:pt x="374" y="159"/>
                    </a:cubicBezTo>
                    <a:cubicBezTo>
                      <a:pt x="615" y="117"/>
                      <a:pt x="545" y="0"/>
                      <a:pt x="545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13300" rIns="91075" bIns="133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43"/>
              <p:cNvSpPr/>
              <p:nvPr/>
            </p:nvSpPr>
            <p:spPr>
              <a:xfrm>
                <a:off x="1113651" y="3403130"/>
                <a:ext cx="428829" cy="53025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895" extrusionOk="0">
                    <a:moveTo>
                      <a:pt x="711" y="529"/>
                    </a:moveTo>
                    <a:cubicBezTo>
                      <a:pt x="693" y="647"/>
                      <a:pt x="584" y="736"/>
                      <a:pt x="431" y="685"/>
                    </a:cubicBezTo>
                    <a:lnTo>
                      <a:pt x="416" y="681"/>
                    </a:lnTo>
                    <a:lnTo>
                      <a:pt x="442" y="798"/>
                    </a:lnTo>
                    <a:cubicBezTo>
                      <a:pt x="442" y="798"/>
                      <a:pt x="403" y="912"/>
                      <a:pt x="273" y="893"/>
                    </a:cubicBezTo>
                    <a:cubicBezTo>
                      <a:pt x="89" y="866"/>
                      <a:pt x="57" y="788"/>
                      <a:pt x="57" y="788"/>
                    </a:cubicBezTo>
                    <a:lnTo>
                      <a:pt x="78" y="465"/>
                    </a:lnTo>
                    <a:cubicBezTo>
                      <a:pt x="78" y="465"/>
                      <a:pt x="-7" y="487"/>
                      <a:pt x="0" y="369"/>
                    </a:cubicBezTo>
                    <a:cubicBezTo>
                      <a:pt x="8" y="242"/>
                      <a:pt x="96" y="272"/>
                      <a:pt x="96" y="272"/>
                    </a:cubicBezTo>
                    <a:lnTo>
                      <a:pt x="97" y="264"/>
                    </a:lnTo>
                    <a:cubicBezTo>
                      <a:pt x="109" y="95"/>
                      <a:pt x="231" y="9"/>
                      <a:pt x="376" y="3"/>
                    </a:cubicBezTo>
                    <a:lnTo>
                      <a:pt x="408" y="1"/>
                    </a:lnTo>
                    <a:cubicBezTo>
                      <a:pt x="407" y="0"/>
                      <a:pt x="800" y="-49"/>
                      <a:pt x="711" y="529"/>
                    </a:cubicBez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" name="Google Shape;1530;p43"/>
              <p:cNvSpPr/>
              <p:nvPr/>
            </p:nvSpPr>
            <p:spPr>
              <a:xfrm>
                <a:off x="1157542" y="3604795"/>
                <a:ext cx="11862" cy="34995"/>
              </a:xfrm>
              <a:custGeom>
                <a:avLst/>
                <a:gdLst/>
                <a:ahLst/>
                <a:cxnLst/>
                <a:rect l="l" t="t" r="r" b="b"/>
                <a:pathLst>
                  <a:path w="21" h="60" fill="none" extrusionOk="0">
                    <a:moveTo>
                      <a:pt x="15" y="0"/>
                    </a:moveTo>
                    <a:cubicBezTo>
                      <a:pt x="15" y="0"/>
                      <a:pt x="30" y="16"/>
                      <a:pt x="14" y="22"/>
                    </a:cubicBezTo>
                    <a:cubicBezTo>
                      <a:pt x="-21" y="37"/>
                      <a:pt x="23" y="49"/>
                      <a:pt x="12" y="6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" name="Google Shape;1531;p43"/>
              <p:cNvSpPr/>
              <p:nvPr/>
            </p:nvSpPr>
            <p:spPr>
              <a:xfrm>
                <a:off x="1138562" y="3579883"/>
                <a:ext cx="31436" cy="32622"/>
              </a:xfrm>
              <a:custGeom>
                <a:avLst/>
                <a:gdLst/>
                <a:ahLst/>
                <a:cxnLst/>
                <a:rect l="l" t="t" r="r" b="b"/>
                <a:pathLst>
                  <a:path w="54" h="56" fill="none" extrusionOk="0">
                    <a:moveTo>
                      <a:pt x="54" y="6"/>
                    </a:moveTo>
                    <a:cubicBezTo>
                      <a:pt x="54" y="6"/>
                      <a:pt x="-3" y="-27"/>
                      <a:pt x="0" y="56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43"/>
              <p:cNvSpPr/>
              <p:nvPr/>
            </p:nvSpPr>
            <p:spPr>
              <a:xfrm>
                <a:off x="1315906" y="3511080"/>
                <a:ext cx="93713" cy="27284"/>
              </a:xfrm>
              <a:custGeom>
                <a:avLst/>
                <a:gdLst/>
                <a:ahLst/>
                <a:cxnLst/>
                <a:rect l="l" t="t" r="r" b="b"/>
                <a:pathLst>
                  <a:path w="159" h="47" extrusionOk="0">
                    <a:moveTo>
                      <a:pt x="132" y="41"/>
                    </a:moveTo>
                    <a:cubicBezTo>
                      <a:pt x="124" y="41"/>
                      <a:pt x="113" y="39"/>
                      <a:pt x="103" y="39"/>
                    </a:cubicBezTo>
                    <a:cubicBezTo>
                      <a:pt x="93" y="39"/>
                      <a:pt x="82" y="39"/>
                      <a:pt x="72" y="41"/>
                    </a:cubicBezTo>
                    <a:cubicBezTo>
                      <a:pt x="62" y="43"/>
                      <a:pt x="50" y="43"/>
                      <a:pt x="39" y="44"/>
                    </a:cubicBezTo>
                    <a:cubicBezTo>
                      <a:pt x="27" y="46"/>
                      <a:pt x="17" y="47"/>
                      <a:pt x="5" y="47"/>
                    </a:cubicBezTo>
                    <a:lnTo>
                      <a:pt x="5" y="47"/>
                    </a:lnTo>
                    <a:cubicBezTo>
                      <a:pt x="2" y="47"/>
                      <a:pt x="0" y="46"/>
                      <a:pt x="0" y="43"/>
                    </a:cubicBezTo>
                    <a:cubicBezTo>
                      <a:pt x="0" y="41"/>
                      <a:pt x="0" y="39"/>
                      <a:pt x="2" y="39"/>
                    </a:cubicBezTo>
                    <a:cubicBezTo>
                      <a:pt x="10" y="30"/>
                      <a:pt x="20" y="22"/>
                      <a:pt x="31" y="17"/>
                    </a:cubicBezTo>
                    <a:cubicBezTo>
                      <a:pt x="43" y="11"/>
                      <a:pt x="54" y="8"/>
                      <a:pt x="67" y="5"/>
                    </a:cubicBezTo>
                    <a:cubicBezTo>
                      <a:pt x="80" y="1"/>
                      <a:pt x="92" y="0"/>
                      <a:pt x="105" y="0"/>
                    </a:cubicBezTo>
                    <a:cubicBezTo>
                      <a:pt x="118" y="0"/>
                      <a:pt x="129" y="0"/>
                      <a:pt x="144" y="5"/>
                    </a:cubicBezTo>
                    <a:cubicBezTo>
                      <a:pt x="155" y="8"/>
                      <a:pt x="162" y="19"/>
                      <a:pt x="158" y="30"/>
                    </a:cubicBezTo>
                    <a:cubicBezTo>
                      <a:pt x="155" y="39"/>
                      <a:pt x="147" y="46"/>
                      <a:pt x="137" y="44"/>
                    </a:cubicBezTo>
                    <a:lnTo>
                      <a:pt x="132" y="4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43"/>
              <p:cNvSpPr/>
              <p:nvPr/>
            </p:nvSpPr>
            <p:spPr>
              <a:xfrm>
                <a:off x="1484354" y="3527095"/>
                <a:ext cx="52195" cy="25505"/>
              </a:xfrm>
              <a:custGeom>
                <a:avLst/>
                <a:gdLst/>
                <a:ahLst/>
                <a:cxnLst/>
                <a:rect l="l" t="t" r="r" b="b"/>
                <a:pathLst>
                  <a:path w="89" h="44" extrusionOk="0">
                    <a:moveTo>
                      <a:pt x="89" y="41"/>
                    </a:moveTo>
                    <a:lnTo>
                      <a:pt x="86" y="41"/>
                    </a:lnTo>
                    <a:lnTo>
                      <a:pt x="65" y="41"/>
                    </a:lnTo>
                    <a:cubicBezTo>
                      <a:pt x="58" y="41"/>
                      <a:pt x="52" y="41"/>
                      <a:pt x="45" y="43"/>
                    </a:cubicBezTo>
                    <a:cubicBezTo>
                      <a:pt x="39" y="43"/>
                      <a:pt x="31" y="44"/>
                      <a:pt x="26" y="44"/>
                    </a:cubicBezTo>
                    <a:lnTo>
                      <a:pt x="22" y="44"/>
                    </a:lnTo>
                    <a:cubicBezTo>
                      <a:pt x="11" y="44"/>
                      <a:pt x="1" y="36"/>
                      <a:pt x="1" y="25"/>
                    </a:cubicBezTo>
                    <a:cubicBezTo>
                      <a:pt x="-2" y="16"/>
                      <a:pt x="4" y="8"/>
                      <a:pt x="13" y="5"/>
                    </a:cubicBezTo>
                    <a:cubicBezTo>
                      <a:pt x="24" y="1"/>
                      <a:pt x="32" y="0"/>
                      <a:pt x="42" y="0"/>
                    </a:cubicBezTo>
                    <a:cubicBezTo>
                      <a:pt x="52" y="0"/>
                      <a:pt x="60" y="1"/>
                      <a:pt x="70" y="3"/>
                    </a:cubicBezTo>
                    <a:cubicBezTo>
                      <a:pt x="73" y="4"/>
                      <a:pt x="77" y="5"/>
                      <a:pt x="80" y="6"/>
                    </a:cubicBezTo>
                    <a:cubicBezTo>
                      <a:pt x="83" y="16"/>
                      <a:pt x="86" y="28"/>
                      <a:pt x="89" y="4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43"/>
              <p:cNvSpPr/>
              <p:nvPr/>
            </p:nvSpPr>
            <p:spPr>
              <a:xfrm>
                <a:off x="1464781" y="3580476"/>
                <a:ext cx="77699" cy="7117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1" extrusionOk="0">
                    <a:moveTo>
                      <a:pt x="131" y="114"/>
                    </a:moveTo>
                    <a:cubicBezTo>
                      <a:pt x="123" y="117"/>
                      <a:pt x="114" y="119"/>
                      <a:pt x="104" y="120"/>
                    </a:cubicBezTo>
                    <a:cubicBezTo>
                      <a:pt x="61" y="125"/>
                      <a:pt x="29" y="100"/>
                      <a:pt x="10" y="79"/>
                    </a:cubicBezTo>
                    <a:cubicBezTo>
                      <a:pt x="7" y="69"/>
                      <a:pt x="3" y="58"/>
                      <a:pt x="0" y="46"/>
                    </a:cubicBezTo>
                    <a:cubicBezTo>
                      <a:pt x="19" y="28"/>
                      <a:pt x="69" y="-11"/>
                      <a:pt x="129" y="3"/>
                    </a:cubicBezTo>
                    <a:cubicBezTo>
                      <a:pt x="131" y="29"/>
                      <a:pt x="133" y="67"/>
                      <a:pt x="131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5" name="Google Shape;1535;p43"/>
              <p:cNvSpPr/>
              <p:nvPr/>
            </p:nvSpPr>
            <p:spPr>
              <a:xfrm>
                <a:off x="1499182" y="3583442"/>
                <a:ext cx="43298" cy="68210"/>
              </a:xfrm>
              <a:custGeom>
                <a:avLst/>
                <a:gdLst/>
                <a:ahLst/>
                <a:cxnLst/>
                <a:rect l="l" t="t" r="r" b="b"/>
                <a:pathLst>
                  <a:path w="74" h="116" extrusionOk="0">
                    <a:moveTo>
                      <a:pt x="73" y="109"/>
                    </a:moveTo>
                    <a:cubicBezTo>
                      <a:pt x="65" y="112"/>
                      <a:pt x="56" y="114"/>
                      <a:pt x="46" y="116"/>
                    </a:cubicBezTo>
                    <a:cubicBezTo>
                      <a:pt x="38" y="116"/>
                      <a:pt x="30" y="116"/>
                      <a:pt x="23" y="115"/>
                    </a:cubicBezTo>
                    <a:cubicBezTo>
                      <a:pt x="11" y="104"/>
                      <a:pt x="2" y="88"/>
                      <a:pt x="1" y="69"/>
                    </a:cubicBezTo>
                    <a:cubicBezTo>
                      <a:pt x="-3" y="33"/>
                      <a:pt x="22" y="1"/>
                      <a:pt x="56" y="0"/>
                    </a:cubicBezTo>
                    <a:cubicBezTo>
                      <a:pt x="61" y="0"/>
                      <a:pt x="66" y="0"/>
                      <a:pt x="71" y="1"/>
                    </a:cubicBezTo>
                    <a:cubicBezTo>
                      <a:pt x="73" y="26"/>
                      <a:pt x="75" y="64"/>
                      <a:pt x="73" y="10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6" name="Google Shape;1536;p43"/>
              <p:cNvSpPr/>
              <p:nvPr/>
            </p:nvSpPr>
            <p:spPr>
              <a:xfrm>
                <a:off x="1464187" y="3575731"/>
                <a:ext cx="75920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129" h="51" fill="none" extrusionOk="0">
                    <a:moveTo>
                      <a:pt x="129" y="4"/>
                    </a:moveTo>
                    <a:cubicBezTo>
                      <a:pt x="94" y="-6"/>
                      <a:pt x="50" y="0"/>
                      <a:pt x="0" y="5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4675" tIns="0" rIns="946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7" name="Google Shape;1537;p43"/>
              <p:cNvSpPr/>
              <p:nvPr/>
            </p:nvSpPr>
            <p:spPr>
              <a:xfrm>
                <a:off x="1296926" y="3588780"/>
                <a:ext cx="124556" cy="71769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22" extrusionOk="0">
                    <a:moveTo>
                      <a:pt x="0" y="54"/>
                    </a:moveTo>
                    <a:cubicBezTo>
                      <a:pt x="0" y="54"/>
                      <a:pt x="104" y="-66"/>
                      <a:pt x="211" y="51"/>
                    </a:cubicBezTo>
                    <a:cubicBezTo>
                      <a:pt x="211" y="51"/>
                      <a:pt x="182" y="112"/>
                      <a:pt x="112" y="121"/>
                    </a:cubicBezTo>
                    <a:cubicBezTo>
                      <a:pt x="42" y="131"/>
                      <a:pt x="0" y="54"/>
                      <a:pt x="0" y="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8" name="Google Shape;1538;p43"/>
              <p:cNvSpPr/>
              <p:nvPr/>
            </p:nvSpPr>
            <p:spPr>
              <a:xfrm>
                <a:off x="1344376" y="3589966"/>
                <a:ext cx="77106" cy="69990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19" extrusionOk="0">
                    <a:moveTo>
                      <a:pt x="131" y="49"/>
                    </a:moveTo>
                    <a:cubicBezTo>
                      <a:pt x="131" y="49"/>
                      <a:pt x="102" y="109"/>
                      <a:pt x="32" y="119"/>
                    </a:cubicBezTo>
                    <a:cubicBezTo>
                      <a:pt x="18" y="110"/>
                      <a:pt x="7" y="97"/>
                      <a:pt x="3" y="81"/>
                    </a:cubicBezTo>
                    <a:cubicBezTo>
                      <a:pt x="-8" y="44"/>
                      <a:pt x="15" y="8"/>
                      <a:pt x="50" y="0"/>
                    </a:cubicBezTo>
                    <a:cubicBezTo>
                      <a:pt x="76" y="4"/>
                      <a:pt x="103" y="19"/>
                      <a:pt x="131" y="4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43"/>
              <p:cNvSpPr/>
              <p:nvPr/>
            </p:nvSpPr>
            <p:spPr>
              <a:xfrm>
                <a:off x="1293961" y="3576918"/>
                <a:ext cx="129893" cy="45078"/>
              </a:xfrm>
              <a:custGeom>
                <a:avLst/>
                <a:gdLst/>
                <a:ahLst/>
                <a:cxnLst/>
                <a:rect l="l" t="t" r="r" b="b"/>
                <a:pathLst>
                  <a:path w="220" h="77" extrusionOk="0">
                    <a:moveTo>
                      <a:pt x="212" y="73"/>
                    </a:moveTo>
                    <a:cubicBezTo>
                      <a:pt x="155" y="19"/>
                      <a:pt x="96" y="8"/>
                      <a:pt x="33" y="57"/>
                    </a:cubicBezTo>
                    <a:cubicBezTo>
                      <a:pt x="24" y="63"/>
                      <a:pt x="16" y="69"/>
                      <a:pt x="8" y="76"/>
                    </a:cubicBezTo>
                    <a:cubicBezTo>
                      <a:pt x="6" y="77"/>
                      <a:pt x="3" y="77"/>
                      <a:pt x="2" y="74"/>
                    </a:cubicBezTo>
                    <a:cubicBezTo>
                      <a:pt x="0" y="73"/>
                      <a:pt x="0" y="71"/>
                      <a:pt x="2" y="69"/>
                    </a:cubicBezTo>
                    <a:cubicBezTo>
                      <a:pt x="13" y="52"/>
                      <a:pt x="28" y="35"/>
                      <a:pt x="46" y="22"/>
                    </a:cubicBezTo>
                    <a:cubicBezTo>
                      <a:pt x="81" y="-7"/>
                      <a:pt x="138" y="-8"/>
                      <a:pt x="176" y="20"/>
                    </a:cubicBezTo>
                    <a:cubicBezTo>
                      <a:pt x="194" y="33"/>
                      <a:pt x="210" y="49"/>
                      <a:pt x="220" y="68"/>
                    </a:cubicBezTo>
                    <a:cubicBezTo>
                      <a:pt x="221" y="69"/>
                      <a:pt x="220" y="73"/>
                      <a:pt x="218" y="74"/>
                    </a:cubicBezTo>
                    <a:cubicBezTo>
                      <a:pt x="216" y="74"/>
                      <a:pt x="213" y="74"/>
                      <a:pt x="212" y="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43"/>
              <p:cNvSpPr/>
              <p:nvPr/>
            </p:nvSpPr>
            <p:spPr>
              <a:xfrm>
                <a:off x="1308196" y="3791631"/>
                <a:ext cx="61685" cy="6346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8" extrusionOk="0">
                    <a:moveTo>
                      <a:pt x="87" y="24"/>
                    </a:moveTo>
                    <a:lnTo>
                      <a:pt x="0" y="0"/>
                    </a:lnTo>
                    <a:lnTo>
                      <a:pt x="105" y="108"/>
                    </a:lnTo>
                    <a:lnTo>
                      <a:pt x="87" y="24"/>
                    </a:lnTo>
                    <a:close/>
                  </a:path>
                </a:pathLst>
              </a:custGeom>
              <a:solidFill>
                <a:srgbClr val="66000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43"/>
              <p:cNvSpPr/>
              <p:nvPr/>
            </p:nvSpPr>
            <p:spPr>
              <a:xfrm>
                <a:off x="1404875" y="3708000"/>
                <a:ext cx="94307" cy="5872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00" extrusionOk="0">
                    <a:moveTo>
                      <a:pt x="160" y="3"/>
                    </a:moveTo>
                    <a:cubicBezTo>
                      <a:pt x="160" y="3"/>
                      <a:pt x="96" y="10"/>
                      <a:pt x="0" y="0"/>
                    </a:cubicBezTo>
                    <a:cubicBezTo>
                      <a:pt x="0" y="0"/>
                      <a:pt x="-8" y="97"/>
                      <a:pt x="80" y="100"/>
                    </a:cubicBezTo>
                    <a:cubicBezTo>
                      <a:pt x="147" y="100"/>
                      <a:pt x="160" y="3"/>
                      <a:pt x="160" y="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2" name="Google Shape;1542;p43"/>
              <p:cNvSpPr/>
              <p:nvPr/>
            </p:nvSpPr>
            <p:spPr>
              <a:xfrm>
                <a:off x="1409027" y="3734691"/>
                <a:ext cx="56940" cy="32622"/>
              </a:xfrm>
              <a:custGeom>
                <a:avLst/>
                <a:gdLst/>
                <a:ahLst/>
                <a:cxnLst/>
                <a:rect l="l" t="t" r="r" b="b"/>
                <a:pathLst>
                  <a:path w="97" h="56" extrusionOk="0">
                    <a:moveTo>
                      <a:pt x="0" y="0"/>
                    </a:moveTo>
                    <a:cubicBezTo>
                      <a:pt x="0" y="0"/>
                      <a:pt x="52" y="-2"/>
                      <a:pt x="91" y="28"/>
                    </a:cubicBezTo>
                    <a:cubicBezTo>
                      <a:pt x="102" y="38"/>
                      <a:pt x="97" y="53"/>
                      <a:pt x="83" y="55"/>
                    </a:cubicBezTo>
                    <a:cubicBezTo>
                      <a:pt x="73" y="57"/>
                      <a:pt x="58" y="55"/>
                      <a:pt x="40" y="49"/>
                    </a:cubicBezTo>
                    <a:cubicBezTo>
                      <a:pt x="39" y="47"/>
                      <a:pt x="8" y="3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3" name="Google Shape;1543;p43"/>
              <p:cNvSpPr/>
              <p:nvPr/>
            </p:nvSpPr>
            <p:spPr>
              <a:xfrm>
                <a:off x="1404875" y="3708000"/>
                <a:ext cx="94307" cy="15421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7" extrusionOk="0">
                    <a:moveTo>
                      <a:pt x="160" y="3"/>
                    </a:moveTo>
                    <a:cubicBezTo>
                      <a:pt x="160" y="3"/>
                      <a:pt x="98" y="59"/>
                      <a:pt x="0" y="0"/>
                    </a:cubicBezTo>
                    <a:lnTo>
                      <a:pt x="160" y="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544" name="Google Shape;1544;p43"/>
              <p:cNvCxnSpPr/>
              <p:nvPr/>
            </p:nvCxnSpPr>
            <p:spPr>
              <a:xfrm rot="10800000" flipH="1">
                <a:off x="1157542" y="3671457"/>
                <a:ext cx="22800" cy="57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545" name="Google Shape;1545;p43"/>
              <p:cNvSpPr/>
              <p:nvPr/>
            </p:nvSpPr>
            <p:spPr>
              <a:xfrm>
                <a:off x="1461815" y="3595305"/>
                <a:ext cx="29656" cy="7651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0" fill="none" extrusionOk="0">
                    <a:moveTo>
                      <a:pt x="0" y="0"/>
                    </a:moveTo>
                    <a:cubicBezTo>
                      <a:pt x="12" y="64"/>
                      <a:pt x="39" y="84"/>
                      <a:pt x="39" y="84"/>
                    </a:cubicBezTo>
                    <a:cubicBezTo>
                      <a:pt x="39" y="84"/>
                      <a:pt x="56" y="97"/>
                      <a:pt x="49" y="113"/>
                    </a:cubicBezTo>
                    <a:cubicBezTo>
                      <a:pt x="42" y="129"/>
                      <a:pt x="33" y="121"/>
                      <a:pt x="20" y="13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700" rIns="91075" bIns="7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43"/>
              <p:cNvSpPr/>
              <p:nvPr/>
            </p:nvSpPr>
            <p:spPr>
              <a:xfrm>
                <a:off x="1444614" y="3665887"/>
                <a:ext cx="7117" cy="2373"/>
              </a:xfrm>
              <a:custGeom>
                <a:avLst/>
                <a:gdLst/>
                <a:ahLst/>
                <a:cxnLst/>
                <a:rect l="l" t="t" r="r" b="b"/>
                <a:pathLst>
                  <a:path w="13" h="5" fill="none" extrusionOk="0">
                    <a:moveTo>
                      <a:pt x="13" y="0"/>
                    </a:moveTo>
                    <a:cubicBezTo>
                      <a:pt x="13" y="0"/>
                      <a:pt x="11" y="-1"/>
                      <a:pt x="6" y="0"/>
                    </a:cubicBezTo>
                    <a:cubicBezTo>
                      <a:pt x="2" y="0"/>
                      <a:pt x="0" y="5"/>
                      <a:pt x="0" y="5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7" name="Google Shape;1547;p43"/>
              <p:cNvSpPr/>
              <p:nvPr/>
            </p:nvSpPr>
            <p:spPr>
              <a:xfrm>
                <a:off x="1427414" y="3646907"/>
                <a:ext cx="5931" cy="23132"/>
              </a:xfrm>
              <a:custGeom>
                <a:avLst/>
                <a:gdLst/>
                <a:ahLst/>
                <a:cxnLst/>
                <a:rect l="l" t="t" r="r" b="b"/>
                <a:pathLst>
                  <a:path w="11" h="40" fill="none" extrusionOk="0">
                    <a:moveTo>
                      <a:pt x="11" y="0"/>
                    </a:moveTo>
                    <a:cubicBezTo>
                      <a:pt x="11" y="0"/>
                      <a:pt x="-12" y="15"/>
                      <a:pt x="8" y="4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8" name="Google Shape;1548;p43"/>
              <p:cNvSpPr/>
              <p:nvPr/>
            </p:nvSpPr>
            <p:spPr>
              <a:xfrm>
                <a:off x="917327" y="3230777"/>
                <a:ext cx="672601" cy="587200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991" extrusionOk="0">
                    <a:moveTo>
                      <a:pt x="692" y="384"/>
                    </a:moveTo>
                    <a:cubicBezTo>
                      <a:pt x="692" y="384"/>
                      <a:pt x="650" y="468"/>
                      <a:pt x="572" y="450"/>
                    </a:cubicBezTo>
                    <a:cubicBezTo>
                      <a:pt x="572" y="450"/>
                      <a:pt x="594" y="569"/>
                      <a:pt x="521" y="574"/>
                    </a:cubicBezTo>
                    <a:cubicBezTo>
                      <a:pt x="521" y="574"/>
                      <a:pt x="492" y="637"/>
                      <a:pt x="427" y="569"/>
                    </a:cubicBezTo>
                    <a:cubicBezTo>
                      <a:pt x="427" y="569"/>
                      <a:pt x="350" y="539"/>
                      <a:pt x="332" y="645"/>
                    </a:cubicBezTo>
                    <a:cubicBezTo>
                      <a:pt x="332" y="645"/>
                      <a:pt x="308" y="775"/>
                      <a:pt x="407" y="762"/>
                    </a:cubicBezTo>
                    <a:lnTo>
                      <a:pt x="396" y="946"/>
                    </a:lnTo>
                    <a:cubicBezTo>
                      <a:pt x="396" y="946"/>
                      <a:pt x="280" y="1026"/>
                      <a:pt x="220" y="973"/>
                    </a:cubicBezTo>
                    <a:cubicBezTo>
                      <a:pt x="161" y="919"/>
                      <a:pt x="171" y="840"/>
                      <a:pt x="171" y="840"/>
                    </a:cubicBezTo>
                    <a:cubicBezTo>
                      <a:pt x="171" y="840"/>
                      <a:pt x="5" y="819"/>
                      <a:pt x="0" y="700"/>
                    </a:cubicBezTo>
                    <a:cubicBezTo>
                      <a:pt x="-5" y="582"/>
                      <a:pt x="82" y="552"/>
                      <a:pt x="82" y="552"/>
                    </a:cubicBezTo>
                    <a:cubicBezTo>
                      <a:pt x="82" y="552"/>
                      <a:pt x="-39" y="455"/>
                      <a:pt x="18" y="324"/>
                    </a:cubicBezTo>
                    <a:cubicBezTo>
                      <a:pt x="75" y="191"/>
                      <a:pt x="233" y="211"/>
                      <a:pt x="233" y="211"/>
                    </a:cubicBezTo>
                    <a:cubicBezTo>
                      <a:pt x="233" y="211"/>
                      <a:pt x="226" y="81"/>
                      <a:pt x="360" y="29"/>
                    </a:cubicBezTo>
                    <a:cubicBezTo>
                      <a:pt x="493" y="-22"/>
                      <a:pt x="567" y="64"/>
                      <a:pt x="567" y="64"/>
                    </a:cubicBezTo>
                    <a:cubicBezTo>
                      <a:pt x="567" y="64"/>
                      <a:pt x="672" y="-21"/>
                      <a:pt x="788" y="4"/>
                    </a:cubicBezTo>
                    <a:cubicBezTo>
                      <a:pt x="904" y="30"/>
                      <a:pt x="904" y="121"/>
                      <a:pt x="904" y="121"/>
                    </a:cubicBezTo>
                    <a:cubicBezTo>
                      <a:pt x="904" y="121"/>
                      <a:pt x="1044" y="113"/>
                      <a:pt x="1107" y="236"/>
                    </a:cubicBezTo>
                    <a:cubicBezTo>
                      <a:pt x="1170" y="360"/>
                      <a:pt x="1107" y="422"/>
                      <a:pt x="1107" y="422"/>
                    </a:cubicBezTo>
                    <a:cubicBezTo>
                      <a:pt x="1107" y="422"/>
                      <a:pt x="1140" y="509"/>
                      <a:pt x="1044" y="537"/>
                    </a:cubicBezTo>
                    <a:cubicBezTo>
                      <a:pt x="1044" y="537"/>
                      <a:pt x="1034" y="488"/>
                      <a:pt x="1017" y="458"/>
                    </a:cubicBezTo>
                    <a:cubicBezTo>
                      <a:pt x="1017" y="458"/>
                      <a:pt x="933" y="468"/>
                      <a:pt x="904" y="393"/>
                    </a:cubicBezTo>
                    <a:cubicBezTo>
                      <a:pt x="902" y="395"/>
                      <a:pt x="778" y="441"/>
                      <a:pt x="692" y="3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43"/>
              <p:cNvSpPr/>
              <p:nvPr/>
            </p:nvSpPr>
            <p:spPr>
              <a:xfrm>
                <a:off x="1101195" y="3635638"/>
                <a:ext cx="27877" cy="49230"/>
              </a:xfrm>
              <a:custGeom>
                <a:avLst/>
                <a:gdLst/>
                <a:ahLst/>
                <a:cxnLst/>
                <a:rect l="l" t="t" r="r" b="b"/>
                <a:pathLst>
                  <a:path w="48" h="84" fill="none" extrusionOk="0">
                    <a:moveTo>
                      <a:pt x="22" y="0"/>
                    </a:moveTo>
                    <a:cubicBezTo>
                      <a:pt x="22" y="0"/>
                      <a:pt x="-21" y="48"/>
                      <a:pt x="12" y="76"/>
                    </a:cubicBezTo>
                    <a:cubicBezTo>
                      <a:pt x="44" y="105"/>
                      <a:pt x="48" y="42"/>
                      <a:pt x="48" y="42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43"/>
              <p:cNvSpPr/>
              <p:nvPr/>
            </p:nvSpPr>
            <p:spPr>
              <a:xfrm>
                <a:off x="1409027" y="4714544"/>
                <a:ext cx="447215" cy="55161"/>
              </a:xfrm>
              <a:custGeom>
                <a:avLst/>
                <a:gdLst/>
                <a:ahLst/>
                <a:cxnLst/>
                <a:rect l="l" t="t" r="r" b="b"/>
                <a:pathLst>
                  <a:path w="755" h="94" extrusionOk="0">
                    <a:moveTo>
                      <a:pt x="0" y="0"/>
                    </a:moveTo>
                    <a:lnTo>
                      <a:pt x="755" y="0"/>
                    </a:lnTo>
                    <a:lnTo>
                      <a:pt x="755" y="94"/>
                    </a:lnTo>
                    <a:lnTo>
                      <a:pt x="0" y="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43"/>
              <p:cNvSpPr/>
              <p:nvPr/>
            </p:nvSpPr>
            <p:spPr>
              <a:xfrm>
                <a:off x="1191350" y="4556178"/>
                <a:ext cx="518389" cy="215899"/>
              </a:xfrm>
              <a:custGeom>
                <a:avLst/>
                <a:gdLst/>
                <a:ahLst/>
                <a:cxnLst/>
                <a:rect l="l" t="t" r="r" b="b"/>
                <a:pathLst>
                  <a:path w="875" h="365" extrusionOk="0">
                    <a:moveTo>
                      <a:pt x="49" y="73"/>
                    </a:moveTo>
                    <a:lnTo>
                      <a:pt x="0" y="361"/>
                    </a:lnTo>
                    <a:cubicBezTo>
                      <a:pt x="0" y="361"/>
                      <a:pt x="251" y="397"/>
                      <a:pt x="336" y="247"/>
                    </a:cubicBezTo>
                    <a:cubicBezTo>
                      <a:pt x="336" y="247"/>
                      <a:pt x="474" y="343"/>
                      <a:pt x="531" y="294"/>
                    </a:cubicBezTo>
                    <a:cubicBezTo>
                      <a:pt x="531" y="294"/>
                      <a:pt x="596" y="326"/>
                      <a:pt x="653" y="293"/>
                    </a:cubicBezTo>
                    <a:cubicBezTo>
                      <a:pt x="653" y="293"/>
                      <a:pt x="707" y="328"/>
                      <a:pt x="764" y="286"/>
                    </a:cubicBezTo>
                    <a:cubicBezTo>
                      <a:pt x="764" y="286"/>
                      <a:pt x="855" y="321"/>
                      <a:pt x="874" y="255"/>
                    </a:cubicBezTo>
                    <a:cubicBezTo>
                      <a:pt x="894" y="187"/>
                      <a:pt x="617" y="79"/>
                      <a:pt x="515" y="25"/>
                    </a:cubicBezTo>
                    <a:cubicBezTo>
                      <a:pt x="412" y="-29"/>
                      <a:pt x="305" y="17"/>
                      <a:pt x="248" y="39"/>
                    </a:cubicBezTo>
                    <a:cubicBezTo>
                      <a:pt x="191" y="62"/>
                      <a:pt x="142" y="74"/>
                      <a:pt x="49" y="73"/>
                    </a:cubicBezTo>
                    <a:close/>
                  </a:path>
                </a:pathLst>
              </a:custGeom>
              <a:solidFill>
                <a:srgbClr val="9D532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43"/>
              <p:cNvSpPr/>
              <p:nvPr/>
            </p:nvSpPr>
            <p:spPr>
              <a:xfrm>
                <a:off x="1266084" y="4692005"/>
                <a:ext cx="196918" cy="43892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5" fill="none" extrusionOk="0">
                    <a:moveTo>
                      <a:pt x="0" y="51"/>
                    </a:moveTo>
                    <a:cubicBezTo>
                      <a:pt x="0" y="51"/>
                      <a:pt x="78" y="84"/>
                      <a:pt x="182" y="0"/>
                    </a:cubicBezTo>
                    <a:cubicBezTo>
                      <a:pt x="182" y="0"/>
                      <a:pt x="268" y="64"/>
                      <a:pt x="333" y="75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0" rIns="91075" bIns="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43"/>
              <p:cNvSpPr/>
              <p:nvPr/>
            </p:nvSpPr>
            <p:spPr>
              <a:xfrm>
                <a:off x="1385895" y="4638030"/>
                <a:ext cx="122777" cy="91342"/>
              </a:xfrm>
              <a:custGeom>
                <a:avLst/>
                <a:gdLst/>
                <a:ahLst/>
                <a:cxnLst/>
                <a:rect l="l" t="t" r="r" b="b"/>
                <a:pathLst>
                  <a:path w="208" h="155" fill="none" extrusionOk="0">
                    <a:moveTo>
                      <a:pt x="203" y="155"/>
                    </a:moveTo>
                    <a:cubicBezTo>
                      <a:pt x="203" y="155"/>
                      <a:pt x="258" y="115"/>
                      <a:pt x="0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9700" rIns="91075" bIns="97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" name="Google Shape;1554;p43"/>
              <p:cNvSpPr/>
              <p:nvPr/>
            </p:nvSpPr>
            <p:spPr>
              <a:xfrm>
                <a:off x="1439869" y="4615491"/>
                <a:ext cx="142350" cy="11269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1" fill="none" extrusionOk="0">
                    <a:moveTo>
                      <a:pt x="234" y="191"/>
                    </a:moveTo>
                    <a:cubicBezTo>
                      <a:pt x="234" y="191"/>
                      <a:pt x="307" y="129"/>
                      <a:pt x="0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22675" rIns="91075" bIns="226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" name="Google Shape;1555;p43"/>
              <p:cNvSpPr/>
              <p:nvPr/>
            </p:nvSpPr>
            <p:spPr>
              <a:xfrm>
                <a:off x="1484354" y="4600069"/>
                <a:ext cx="163108" cy="124558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11" fill="none" extrusionOk="0">
                    <a:moveTo>
                      <a:pt x="270" y="211"/>
                    </a:moveTo>
                    <a:cubicBezTo>
                      <a:pt x="270" y="211"/>
                      <a:pt x="340" y="132"/>
                      <a:pt x="0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29875" rIns="91075" bIns="298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556" name="Google Shape;1556;p43"/>
              <p:cNvCxnSpPr/>
              <p:nvPr/>
            </p:nvCxnSpPr>
            <p:spPr>
              <a:xfrm flipH="1">
                <a:off x="1194313" y="4599476"/>
                <a:ext cx="26100" cy="151200"/>
              </a:xfrm>
              <a:prstGeom prst="straightConnector1">
                <a:avLst/>
              </a:pr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557" name="Google Shape;1557;p43"/>
              <p:cNvSpPr/>
              <p:nvPr/>
            </p:nvSpPr>
            <p:spPr>
              <a:xfrm>
                <a:off x="1618400" y="4266730"/>
                <a:ext cx="896212" cy="502975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849" extrusionOk="0">
                    <a:moveTo>
                      <a:pt x="1463" y="0"/>
                    </a:moveTo>
                    <a:lnTo>
                      <a:pt x="320" y="0"/>
                    </a:lnTo>
                    <a:cubicBezTo>
                      <a:pt x="301" y="0"/>
                      <a:pt x="283" y="13"/>
                      <a:pt x="275" y="32"/>
                    </a:cubicBezTo>
                    <a:lnTo>
                      <a:pt x="3" y="787"/>
                    </a:lnTo>
                    <a:cubicBezTo>
                      <a:pt x="-8" y="817"/>
                      <a:pt x="14" y="849"/>
                      <a:pt x="49" y="849"/>
                    </a:cubicBezTo>
                    <a:lnTo>
                      <a:pt x="1191" y="849"/>
                    </a:lnTo>
                    <a:cubicBezTo>
                      <a:pt x="1211" y="849"/>
                      <a:pt x="1229" y="836"/>
                      <a:pt x="1237" y="817"/>
                    </a:cubicBezTo>
                    <a:lnTo>
                      <a:pt x="1509" y="62"/>
                    </a:lnTo>
                    <a:cubicBezTo>
                      <a:pt x="1520" y="32"/>
                      <a:pt x="1497" y="0"/>
                      <a:pt x="14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" name="Google Shape;1558;p43"/>
              <p:cNvSpPr/>
              <p:nvPr/>
            </p:nvSpPr>
            <p:spPr>
              <a:xfrm>
                <a:off x="1684237" y="4266730"/>
                <a:ext cx="123370" cy="288856"/>
              </a:xfrm>
              <a:custGeom>
                <a:avLst/>
                <a:gdLst/>
                <a:ahLst/>
                <a:cxnLst/>
                <a:rect l="l" t="t" r="r" b="b"/>
                <a:pathLst>
                  <a:path w="209" h="488" fill="none" extrusionOk="0">
                    <a:moveTo>
                      <a:pt x="209" y="0"/>
                    </a:moveTo>
                    <a:cubicBezTo>
                      <a:pt x="190" y="0"/>
                      <a:pt x="172" y="13"/>
                      <a:pt x="164" y="32"/>
                    </a:cubicBezTo>
                    <a:lnTo>
                      <a:pt x="0" y="488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43"/>
              <p:cNvSpPr/>
              <p:nvPr/>
            </p:nvSpPr>
            <p:spPr>
              <a:xfrm>
                <a:off x="1968936" y="4266730"/>
                <a:ext cx="545676" cy="483997"/>
              </a:xfrm>
              <a:custGeom>
                <a:avLst/>
                <a:gdLst/>
                <a:ahLst/>
                <a:cxnLst/>
                <a:rect l="l" t="t" r="r" b="b"/>
                <a:pathLst>
                  <a:path w="921" h="817" fill="none" extrusionOk="0">
                    <a:moveTo>
                      <a:pt x="646" y="817"/>
                    </a:moveTo>
                    <a:lnTo>
                      <a:pt x="918" y="62"/>
                    </a:lnTo>
                    <a:cubicBezTo>
                      <a:pt x="929" y="32"/>
                      <a:pt x="906" y="0"/>
                      <a:pt x="872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075" tIns="46075" rIns="91075" bIns="4607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43"/>
              <p:cNvSpPr/>
              <p:nvPr/>
            </p:nvSpPr>
            <p:spPr>
              <a:xfrm>
                <a:off x="2028249" y="4464242"/>
                <a:ext cx="93121" cy="111509"/>
              </a:xfrm>
              <a:custGeom>
                <a:avLst/>
                <a:gdLst/>
                <a:ahLst/>
                <a:cxnLst/>
                <a:rect l="l" t="t" r="r" b="b"/>
                <a:pathLst>
                  <a:path w="158" h="189" extrusionOk="0">
                    <a:moveTo>
                      <a:pt x="155" y="112"/>
                    </a:moveTo>
                    <a:cubicBezTo>
                      <a:pt x="142" y="163"/>
                      <a:pt x="98" y="196"/>
                      <a:pt x="56" y="187"/>
                    </a:cubicBezTo>
                    <a:cubicBezTo>
                      <a:pt x="14" y="177"/>
                      <a:pt x="-9" y="127"/>
                      <a:pt x="4" y="76"/>
                    </a:cubicBezTo>
                    <a:cubicBezTo>
                      <a:pt x="17" y="26"/>
                      <a:pt x="61" y="-8"/>
                      <a:pt x="103" y="1"/>
                    </a:cubicBezTo>
                    <a:cubicBezTo>
                      <a:pt x="144" y="12"/>
                      <a:pt x="168" y="61"/>
                      <a:pt x="155" y="1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23025" rIns="90000" bIns="23025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61" name="Google Shape;1561;p43"/>
            <p:cNvCxnSpPr>
              <a:cxnSpLocks/>
            </p:cNvCxnSpPr>
            <p:nvPr/>
          </p:nvCxnSpPr>
          <p:spPr>
            <a:xfrm flipH="1">
              <a:off x="713225" y="3873434"/>
              <a:ext cx="2313016" cy="9766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62" name="Google Shape;1562;p43"/>
            <p:cNvSpPr/>
            <p:nvPr/>
          </p:nvSpPr>
          <p:spPr>
            <a:xfrm>
              <a:off x="789662" y="2344630"/>
              <a:ext cx="487259" cy="375000"/>
            </a:xfrm>
            <a:custGeom>
              <a:avLst/>
              <a:gdLst/>
              <a:ahLst/>
              <a:cxnLst/>
              <a:rect l="l" t="t" r="r" b="b"/>
              <a:pathLst>
                <a:path w="1011" h="778" extrusionOk="0">
                  <a:moveTo>
                    <a:pt x="819" y="554"/>
                  </a:moveTo>
                  <a:lnTo>
                    <a:pt x="819" y="554"/>
                  </a:lnTo>
                  <a:cubicBezTo>
                    <a:pt x="925" y="554"/>
                    <a:pt x="1011" y="468"/>
                    <a:pt x="1011" y="362"/>
                  </a:cubicBezTo>
                  <a:lnTo>
                    <a:pt x="1011" y="191"/>
                  </a:lnTo>
                  <a:cubicBezTo>
                    <a:pt x="1011" y="86"/>
                    <a:pt x="925" y="0"/>
                    <a:pt x="819" y="0"/>
                  </a:cubicBezTo>
                  <a:lnTo>
                    <a:pt x="191" y="0"/>
                  </a:lnTo>
                  <a:cubicBezTo>
                    <a:pt x="85" y="0"/>
                    <a:pt x="0" y="86"/>
                    <a:pt x="0" y="191"/>
                  </a:cubicBezTo>
                  <a:lnTo>
                    <a:pt x="0" y="362"/>
                  </a:lnTo>
                  <a:cubicBezTo>
                    <a:pt x="0" y="468"/>
                    <a:pt x="85" y="554"/>
                    <a:pt x="191" y="554"/>
                  </a:cubicBezTo>
                  <a:lnTo>
                    <a:pt x="605" y="554"/>
                  </a:lnTo>
                  <a:cubicBezTo>
                    <a:pt x="608" y="554"/>
                    <a:pt x="610" y="555"/>
                    <a:pt x="612" y="557"/>
                  </a:cubicBezTo>
                  <a:lnTo>
                    <a:pt x="859" y="775"/>
                  </a:lnTo>
                  <a:cubicBezTo>
                    <a:pt x="868" y="782"/>
                    <a:pt x="881" y="773"/>
                    <a:pt x="877" y="763"/>
                  </a:cubicBezTo>
                  <a:lnTo>
                    <a:pt x="809" y="569"/>
                  </a:lnTo>
                  <a:cubicBezTo>
                    <a:pt x="806" y="562"/>
                    <a:pt x="811" y="554"/>
                    <a:pt x="819" y="5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43"/>
            <p:cNvSpPr/>
            <p:nvPr/>
          </p:nvSpPr>
          <p:spPr>
            <a:xfrm rot="10800000">
              <a:off x="1155350" y="1772685"/>
              <a:ext cx="325800" cy="434880"/>
            </a:xfrm>
            <a:custGeom>
              <a:avLst/>
              <a:gdLst/>
              <a:ahLst/>
              <a:cxnLst/>
              <a:rect l="l" t="t" r="r" b="b"/>
              <a:pathLst>
                <a:path w="905" h="1208" extrusionOk="0">
                  <a:moveTo>
                    <a:pt x="221" y="258"/>
                  </a:moveTo>
                  <a:lnTo>
                    <a:pt x="221" y="258"/>
                  </a:lnTo>
                  <a:cubicBezTo>
                    <a:pt x="99" y="258"/>
                    <a:pt x="0" y="358"/>
                    <a:pt x="0" y="480"/>
                  </a:cubicBezTo>
                  <a:lnTo>
                    <a:pt x="0" y="986"/>
                  </a:lnTo>
                  <a:cubicBezTo>
                    <a:pt x="0" y="1109"/>
                    <a:pt x="99" y="1208"/>
                    <a:pt x="221" y="1208"/>
                  </a:cubicBezTo>
                  <a:lnTo>
                    <a:pt x="683" y="1208"/>
                  </a:lnTo>
                  <a:cubicBezTo>
                    <a:pt x="806" y="1208"/>
                    <a:pt x="905" y="1109"/>
                    <a:pt x="905" y="986"/>
                  </a:cubicBezTo>
                  <a:lnTo>
                    <a:pt x="905" y="480"/>
                  </a:lnTo>
                  <a:cubicBezTo>
                    <a:pt x="905" y="358"/>
                    <a:pt x="806" y="258"/>
                    <a:pt x="683" y="258"/>
                  </a:cubicBezTo>
                  <a:lnTo>
                    <a:pt x="469" y="258"/>
                  </a:lnTo>
                  <a:cubicBezTo>
                    <a:pt x="466" y="258"/>
                    <a:pt x="463" y="257"/>
                    <a:pt x="461" y="255"/>
                  </a:cubicBezTo>
                  <a:lnTo>
                    <a:pt x="176" y="3"/>
                  </a:lnTo>
                  <a:cubicBezTo>
                    <a:pt x="165" y="-6"/>
                    <a:pt x="150" y="5"/>
                    <a:pt x="155" y="17"/>
                  </a:cubicBezTo>
                  <a:lnTo>
                    <a:pt x="234" y="241"/>
                  </a:lnTo>
                  <a:cubicBezTo>
                    <a:pt x="237" y="250"/>
                    <a:pt x="230" y="258"/>
                    <a:pt x="221" y="2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p6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</a:t>
            </a:r>
            <a:endParaRPr dirty="0"/>
          </a:p>
        </p:txBody>
      </p:sp>
      <p:sp>
        <p:nvSpPr>
          <p:cNvPr id="2149" name="Google Shape;2149;p66"/>
          <p:cNvSpPr txBox="1"/>
          <p:nvPr/>
        </p:nvSpPr>
        <p:spPr>
          <a:xfrm>
            <a:off x="713225" y="2860275"/>
            <a:ext cx="2324400" cy="11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 centralized social media network is a platform where data and control are concentrated, managed by a single entity or authority.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50" name="Google Shape;2150;p66"/>
          <p:cNvSpPr txBox="1"/>
          <p:nvPr/>
        </p:nvSpPr>
        <p:spPr>
          <a:xfrm>
            <a:off x="714116" y="2287575"/>
            <a:ext cx="232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Centralize Social network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1" name="Google Shape;2151;p66"/>
          <p:cNvSpPr txBox="1"/>
          <p:nvPr/>
        </p:nvSpPr>
        <p:spPr>
          <a:xfrm>
            <a:off x="714124" y="2012750"/>
            <a:ext cx="5139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1700" b="1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2" name="Google Shape;2152;p66"/>
          <p:cNvSpPr txBox="1"/>
          <p:nvPr/>
        </p:nvSpPr>
        <p:spPr>
          <a:xfrm>
            <a:off x="3409775" y="2860274"/>
            <a:ext cx="2324400" cy="1565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Decentralized social networks operate on independently run servers, rather than on a centralized server owned by a business. 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53" name="Google Shape;2153;p66"/>
          <p:cNvSpPr txBox="1"/>
          <p:nvPr/>
        </p:nvSpPr>
        <p:spPr>
          <a:xfrm>
            <a:off x="3410241" y="2287575"/>
            <a:ext cx="232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Decentralize Social network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4" name="Google Shape;2154;p66"/>
          <p:cNvSpPr txBox="1"/>
          <p:nvPr/>
        </p:nvSpPr>
        <p:spPr>
          <a:xfrm>
            <a:off x="3410250" y="2012750"/>
            <a:ext cx="495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1700" b="1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5" name="Google Shape;2155;p66"/>
          <p:cNvSpPr txBox="1"/>
          <p:nvPr/>
        </p:nvSpPr>
        <p:spPr>
          <a:xfrm>
            <a:off x="6099600" y="2736834"/>
            <a:ext cx="2324400" cy="11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 </a:t>
            </a:r>
            <a:r>
              <a:rPr lang="en-GB" sz="1100" dirty="0" err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Fediverse</a:t>
            </a:r>
            <a:r>
              <a:rPr lang="en-GB" sz="11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short for federated universe, is a collective term for a network of interoperable and decentralized social media platforms. These platforms use common protocols, such as </a:t>
            </a:r>
            <a:r>
              <a:rPr lang="en-GB" sz="1100" dirty="0" err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ActivityPub</a:t>
            </a:r>
            <a:r>
              <a:rPr lang="en-GB" sz="11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and </a:t>
            </a:r>
            <a:r>
              <a:rPr lang="en-GB" sz="1100" dirty="0" err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OStatus</a:t>
            </a:r>
            <a:r>
              <a:rPr lang="en-GB" sz="11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allowing users on different instances (servers) to interact seamlessly</a:t>
            </a:r>
            <a:endParaRPr sz="1100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56" name="Google Shape;2156;p66"/>
          <p:cNvSpPr txBox="1"/>
          <p:nvPr/>
        </p:nvSpPr>
        <p:spPr>
          <a:xfrm>
            <a:off x="6106366" y="2287575"/>
            <a:ext cx="2324400" cy="349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Fediverse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7" name="Google Shape;2157;p66"/>
          <p:cNvSpPr txBox="1"/>
          <p:nvPr/>
        </p:nvSpPr>
        <p:spPr>
          <a:xfrm>
            <a:off x="6106375" y="2012750"/>
            <a:ext cx="495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1700" b="1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8" name="Google Shape;2158;p66"/>
          <p:cNvSpPr txBox="1"/>
          <p:nvPr/>
        </p:nvSpPr>
        <p:spPr>
          <a:xfrm>
            <a:off x="720000" y="1103375"/>
            <a:ext cx="77040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Instructions:</a:t>
            </a: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overview of centralize , decenterlize and fediverse consept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50"/>
          <p:cNvSpPr txBox="1">
            <a:spLocks noGrp="1"/>
          </p:cNvSpPr>
          <p:nvPr>
            <p:ph type="title"/>
          </p:nvPr>
        </p:nvSpPr>
        <p:spPr>
          <a:xfrm>
            <a:off x="574790" y="418641"/>
            <a:ext cx="4155000" cy="17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Literature Review</a:t>
            </a:r>
            <a:endParaRPr dirty="0"/>
          </a:p>
        </p:txBody>
      </p:sp>
      <p:sp>
        <p:nvSpPr>
          <p:cNvPr id="2" name="Google Shape;1496;p43">
            <a:extLst>
              <a:ext uri="{FF2B5EF4-FFF2-40B4-BE49-F238E27FC236}">
                <a16:creationId xmlns:a16="http://schemas.microsoft.com/office/drawing/2014/main" id="{FF5A3655-B39C-B3A5-D110-C71CC7620D11}"/>
              </a:ext>
            </a:extLst>
          </p:cNvPr>
          <p:cNvSpPr txBox="1">
            <a:spLocks/>
          </p:cNvSpPr>
          <p:nvPr/>
        </p:nvSpPr>
        <p:spPr>
          <a:xfrm>
            <a:off x="3528920" y="1245014"/>
            <a:ext cx="11187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6000" b="1" dirty="0">
                <a:solidFill>
                  <a:schemeClr val="accent4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39FB03-FA4D-C502-EA38-22FBD9BFC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790" y="165652"/>
            <a:ext cx="4174006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C575C4-6E45-1B28-C4EE-14039A8B7685}"/>
              </a:ext>
            </a:extLst>
          </p:cNvPr>
          <p:cNvSpPr txBox="1"/>
          <p:nvPr/>
        </p:nvSpPr>
        <p:spPr>
          <a:xfrm>
            <a:off x="602626" y="2398067"/>
            <a:ext cx="433380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dirty="0">
                <a:latin typeface="DM Sans" pitchFamily="2" charset="0"/>
              </a:rPr>
              <a:t>The </a:t>
            </a:r>
            <a:r>
              <a:rPr lang="en-IN" dirty="0" err="1">
                <a:latin typeface="DM Sans" pitchFamily="2" charset="0"/>
              </a:rPr>
              <a:t>Fediverse</a:t>
            </a:r>
            <a:r>
              <a:rPr lang="en-IN" dirty="0">
                <a:latin typeface="DM Sans" pitchFamily="2" charset="0"/>
              </a:rPr>
              <a:t>, a decentralized social media project, offers a diverse ecosystem with platforms like Mastodon and </a:t>
            </a:r>
            <a:r>
              <a:rPr lang="en-IN" dirty="0" err="1">
                <a:latin typeface="DM Sans" pitchFamily="2" charset="0"/>
              </a:rPr>
              <a:t>PeerTube</a:t>
            </a:r>
            <a:r>
              <a:rPr lang="en-IN" dirty="0">
                <a:latin typeface="DM Sans" pitchFamily="2" charset="0"/>
              </a:rPr>
              <a:t>. It champions autonomy, variety, and decentralization in online interactions.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8" name="Picture 1347">
            <a:extLst>
              <a:ext uri="{FF2B5EF4-FFF2-40B4-BE49-F238E27FC236}">
                <a16:creationId xmlns:a16="http://schemas.microsoft.com/office/drawing/2014/main" id="{0D741914-5198-4972-1D38-31BA24A1B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4817" y="1573735"/>
            <a:ext cx="2601426" cy="2933661"/>
          </a:xfrm>
          <a:prstGeom prst="rect">
            <a:avLst/>
          </a:prstGeom>
        </p:spPr>
      </p:pic>
      <p:sp>
        <p:nvSpPr>
          <p:cNvPr id="1349" name="Google Shape;1634;p50">
            <a:extLst>
              <a:ext uri="{FF2B5EF4-FFF2-40B4-BE49-F238E27FC236}">
                <a16:creationId xmlns:a16="http://schemas.microsoft.com/office/drawing/2014/main" id="{D17EA219-BD05-5ED2-43BE-280EAB7CB5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4789" y="418641"/>
            <a:ext cx="5269419" cy="17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/>
              <a:t>Problem </a:t>
            </a:r>
            <a:r>
              <a:rPr lang="en-IN" sz="6000">
                <a:solidFill>
                  <a:schemeClr val="accent4"/>
                </a:solidFill>
              </a:rPr>
              <a:t>03 </a:t>
            </a:r>
            <a:r>
              <a:rPr lang="en-IN" sz="6000"/>
              <a:t>Statement </a:t>
            </a:r>
            <a:endParaRPr lang="en-IN" sz="6000" dirty="0"/>
          </a:p>
        </p:txBody>
      </p:sp>
      <p:sp>
        <p:nvSpPr>
          <p:cNvPr id="1352" name="Google Shape;1570;p44">
            <a:extLst>
              <a:ext uri="{FF2B5EF4-FFF2-40B4-BE49-F238E27FC236}">
                <a16:creationId xmlns:a16="http://schemas.microsoft.com/office/drawing/2014/main" id="{9C5A6988-207E-DDE0-C7EB-83ABBF8F4A66}"/>
              </a:ext>
            </a:extLst>
          </p:cNvPr>
          <p:cNvSpPr txBox="1">
            <a:spLocks/>
          </p:cNvSpPr>
          <p:nvPr/>
        </p:nvSpPr>
        <p:spPr>
          <a:xfrm>
            <a:off x="574789" y="2391323"/>
            <a:ext cx="5170028" cy="20680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latin typeface="DM Sans" pitchFamily="2" charset="0"/>
              </a:rPr>
              <a:t>1.  Beware of private third-party control and monetization of your data.</a:t>
            </a:r>
          </a:p>
          <a:p>
            <a:r>
              <a:rPr lang="en-GB" dirty="0">
                <a:latin typeface="DM Sans" pitchFamily="2" charset="0"/>
              </a:rPr>
              <a:t>2.  Ads and personalized data recording may compromise your privacy.</a:t>
            </a:r>
          </a:p>
          <a:p>
            <a:r>
              <a:rPr lang="en-GB" dirty="0">
                <a:latin typeface="DM Sans" pitchFamily="2" charset="0"/>
              </a:rPr>
              <a:t>3.  Prioritize privacy; limit personal information shared online.</a:t>
            </a:r>
          </a:p>
          <a:p>
            <a:r>
              <a:rPr lang="en-GB" dirty="0">
                <a:latin typeface="DM Sans" pitchFamily="2" charset="0"/>
              </a:rPr>
              <a:t>4. Safeguard personal information; be cautious where it's stored.</a:t>
            </a:r>
          </a:p>
          <a:p>
            <a:r>
              <a:rPr lang="en-GB" dirty="0">
                <a:latin typeface="DM Sans" pitchFamily="2" charset="0"/>
              </a:rPr>
              <a:t>5.  Exercise caution using multiple accounts across different platforms for enhanced privacy.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986;p59">
            <a:extLst>
              <a:ext uri="{FF2B5EF4-FFF2-40B4-BE49-F238E27FC236}">
                <a16:creationId xmlns:a16="http://schemas.microsoft.com/office/drawing/2014/main" id="{E08402BB-89E6-3D2A-8C30-63F7E36AAF02}"/>
              </a:ext>
            </a:extLst>
          </p:cNvPr>
          <p:cNvGrpSpPr/>
          <p:nvPr/>
        </p:nvGrpSpPr>
        <p:grpSpPr>
          <a:xfrm>
            <a:off x="2048608" y="1619750"/>
            <a:ext cx="5046785" cy="2688606"/>
            <a:chOff x="233350" y="949250"/>
            <a:chExt cx="7137300" cy="3802300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3" name="Google Shape;1987;p59">
              <a:extLst>
                <a:ext uri="{FF2B5EF4-FFF2-40B4-BE49-F238E27FC236}">
                  <a16:creationId xmlns:a16="http://schemas.microsoft.com/office/drawing/2014/main" id="{6C28EB25-A60B-8676-4EC3-7133F369F4D3}"/>
                </a:ext>
              </a:extLst>
            </p:cNvPr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4" name="Google Shape;1988;p59">
              <a:extLst>
                <a:ext uri="{FF2B5EF4-FFF2-40B4-BE49-F238E27FC236}">
                  <a16:creationId xmlns:a16="http://schemas.microsoft.com/office/drawing/2014/main" id="{24200ACC-80BC-66FA-FD76-9F15A65402C9}"/>
                </a:ext>
              </a:extLst>
            </p:cNvPr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5" name="Google Shape;1989;p59">
              <a:extLst>
                <a:ext uri="{FF2B5EF4-FFF2-40B4-BE49-F238E27FC236}">
                  <a16:creationId xmlns:a16="http://schemas.microsoft.com/office/drawing/2014/main" id="{AA74196F-36D5-55E4-C437-120574A70663}"/>
                </a:ext>
              </a:extLst>
            </p:cNvPr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6" name="Google Shape;1990;p59">
              <a:extLst>
                <a:ext uri="{FF2B5EF4-FFF2-40B4-BE49-F238E27FC236}">
                  <a16:creationId xmlns:a16="http://schemas.microsoft.com/office/drawing/2014/main" id="{AD8CE641-BBE0-66D0-B2B8-E71CAC903D6A}"/>
                </a:ext>
              </a:extLst>
            </p:cNvPr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7" name="Google Shape;1991;p59">
              <a:extLst>
                <a:ext uri="{FF2B5EF4-FFF2-40B4-BE49-F238E27FC236}">
                  <a16:creationId xmlns:a16="http://schemas.microsoft.com/office/drawing/2014/main" id="{5BB32642-436E-A485-E717-4C8F81B5630F}"/>
                </a:ext>
              </a:extLst>
            </p:cNvPr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8" name="Google Shape;1992;p59">
              <a:extLst>
                <a:ext uri="{FF2B5EF4-FFF2-40B4-BE49-F238E27FC236}">
                  <a16:creationId xmlns:a16="http://schemas.microsoft.com/office/drawing/2014/main" id="{8B3BC9AC-B932-3D53-DB5B-38CA1F1BD289}"/>
                </a:ext>
              </a:extLst>
            </p:cNvPr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9" name="Google Shape;1993;p59">
              <a:extLst>
                <a:ext uri="{FF2B5EF4-FFF2-40B4-BE49-F238E27FC236}">
                  <a16:creationId xmlns:a16="http://schemas.microsoft.com/office/drawing/2014/main" id="{8727FABC-A2D3-71D9-A40C-6B710DF2B958}"/>
                </a:ext>
              </a:extLst>
            </p:cNvPr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10" name="Google Shape;1994;p59">
              <a:extLst>
                <a:ext uri="{FF2B5EF4-FFF2-40B4-BE49-F238E27FC236}">
                  <a16:creationId xmlns:a16="http://schemas.microsoft.com/office/drawing/2014/main" id="{B7611804-03FC-4EF9-A411-41DAD4824669}"/>
                </a:ext>
              </a:extLst>
            </p:cNvPr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11" name="Google Shape;1995;p59">
              <a:extLst>
                <a:ext uri="{FF2B5EF4-FFF2-40B4-BE49-F238E27FC236}">
                  <a16:creationId xmlns:a16="http://schemas.microsoft.com/office/drawing/2014/main" id="{EEEB6811-3B3F-EB93-3BA6-396BC5BE948F}"/>
                </a:ext>
              </a:extLst>
            </p:cNvPr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12" name="Google Shape;1996;p59">
              <a:extLst>
                <a:ext uri="{FF2B5EF4-FFF2-40B4-BE49-F238E27FC236}">
                  <a16:creationId xmlns:a16="http://schemas.microsoft.com/office/drawing/2014/main" id="{2767C9C5-86C6-9F43-CB4A-91129F41F5C8}"/>
                </a:ext>
              </a:extLst>
            </p:cNvPr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13" name="Google Shape;1997;p59">
              <a:extLst>
                <a:ext uri="{FF2B5EF4-FFF2-40B4-BE49-F238E27FC236}">
                  <a16:creationId xmlns:a16="http://schemas.microsoft.com/office/drawing/2014/main" id="{36A09CD8-EF12-B278-2D78-30D0F4065475}"/>
                </a:ext>
              </a:extLst>
            </p:cNvPr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14" name="Google Shape;1998;p59">
              <a:extLst>
                <a:ext uri="{FF2B5EF4-FFF2-40B4-BE49-F238E27FC236}">
                  <a16:creationId xmlns:a16="http://schemas.microsoft.com/office/drawing/2014/main" id="{F852A6AA-0DA7-34EF-F31E-71D9F3CDD029}"/>
                </a:ext>
              </a:extLst>
            </p:cNvPr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15" name="Google Shape;1999;p59">
              <a:extLst>
                <a:ext uri="{FF2B5EF4-FFF2-40B4-BE49-F238E27FC236}">
                  <a16:creationId xmlns:a16="http://schemas.microsoft.com/office/drawing/2014/main" id="{AFE0A772-2C70-8921-EE43-4BED0E313AC0}"/>
                </a:ext>
              </a:extLst>
            </p:cNvPr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16" name="Google Shape;2000;p59">
              <a:extLst>
                <a:ext uri="{FF2B5EF4-FFF2-40B4-BE49-F238E27FC236}">
                  <a16:creationId xmlns:a16="http://schemas.microsoft.com/office/drawing/2014/main" id="{09EB3F04-904F-E3E6-931D-30A66FAACA5D}"/>
                </a:ext>
              </a:extLst>
            </p:cNvPr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17" name="Google Shape;2001;p59">
              <a:extLst>
                <a:ext uri="{FF2B5EF4-FFF2-40B4-BE49-F238E27FC236}">
                  <a16:creationId xmlns:a16="http://schemas.microsoft.com/office/drawing/2014/main" id="{5704854E-A287-BC30-59FB-64CAAFFB3145}"/>
                </a:ext>
              </a:extLst>
            </p:cNvPr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18" name="Google Shape;2002;p59">
              <a:extLst>
                <a:ext uri="{FF2B5EF4-FFF2-40B4-BE49-F238E27FC236}">
                  <a16:creationId xmlns:a16="http://schemas.microsoft.com/office/drawing/2014/main" id="{1EBA79E0-E707-4B4D-7625-A338640AB401}"/>
                </a:ext>
              </a:extLst>
            </p:cNvPr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19" name="Google Shape;2003;p59">
              <a:extLst>
                <a:ext uri="{FF2B5EF4-FFF2-40B4-BE49-F238E27FC236}">
                  <a16:creationId xmlns:a16="http://schemas.microsoft.com/office/drawing/2014/main" id="{6F583803-3250-BD65-9E0B-0455EA126090}"/>
                </a:ext>
              </a:extLst>
            </p:cNvPr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20" name="Google Shape;2004;p59">
              <a:extLst>
                <a:ext uri="{FF2B5EF4-FFF2-40B4-BE49-F238E27FC236}">
                  <a16:creationId xmlns:a16="http://schemas.microsoft.com/office/drawing/2014/main" id="{0AA5F0C5-6FB9-23A2-02B1-72553EF85399}"/>
                </a:ext>
              </a:extLst>
            </p:cNvPr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21" name="Google Shape;2005;p59">
              <a:extLst>
                <a:ext uri="{FF2B5EF4-FFF2-40B4-BE49-F238E27FC236}">
                  <a16:creationId xmlns:a16="http://schemas.microsoft.com/office/drawing/2014/main" id="{F9B84E39-D331-1184-BEA0-C132C74FDD28}"/>
                </a:ext>
              </a:extLst>
            </p:cNvPr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22" name="Google Shape;2006;p59">
              <a:extLst>
                <a:ext uri="{FF2B5EF4-FFF2-40B4-BE49-F238E27FC236}">
                  <a16:creationId xmlns:a16="http://schemas.microsoft.com/office/drawing/2014/main" id="{9F6FD27A-61D8-4409-9484-CA0D36ED963B}"/>
                </a:ext>
              </a:extLst>
            </p:cNvPr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23" name="Google Shape;2007;p59">
              <a:extLst>
                <a:ext uri="{FF2B5EF4-FFF2-40B4-BE49-F238E27FC236}">
                  <a16:creationId xmlns:a16="http://schemas.microsoft.com/office/drawing/2014/main" id="{39C95213-AE88-835A-F426-EBDD227C40E9}"/>
                </a:ext>
              </a:extLst>
            </p:cNvPr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24" name="Google Shape;2008;p59">
              <a:extLst>
                <a:ext uri="{FF2B5EF4-FFF2-40B4-BE49-F238E27FC236}">
                  <a16:creationId xmlns:a16="http://schemas.microsoft.com/office/drawing/2014/main" id="{5DE0421B-4224-A7D3-4DF1-5C2E4EC415C0}"/>
                </a:ext>
              </a:extLst>
            </p:cNvPr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25" name="Google Shape;2009;p59">
              <a:extLst>
                <a:ext uri="{FF2B5EF4-FFF2-40B4-BE49-F238E27FC236}">
                  <a16:creationId xmlns:a16="http://schemas.microsoft.com/office/drawing/2014/main" id="{2EA22E02-4CE4-D171-461F-2498E9825595}"/>
                </a:ext>
              </a:extLst>
            </p:cNvPr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26" name="Google Shape;2010;p59">
              <a:extLst>
                <a:ext uri="{FF2B5EF4-FFF2-40B4-BE49-F238E27FC236}">
                  <a16:creationId xmlns:a16="http://schemas.microsoft.com/office/drawing/2014/main" id="{99E542BD-30F4-AB57-324E-CB6D47CBB2C3}"/>
                </a:ext>
              </a:extLst>
            </p:cNvPr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27" name="Google Shape;2011;p59">
              <a:extLst>
                <a:ext uri="{FF2B5EF4-FFF2-40B4-BE49-F238E27FC236}">
                  <a16:creationId xmlns:a16="http://schemas.microsoft.com/office/drawing/2014/main" id="{59C316D3-558D-9555-5800-909882135EBE}"/>
                </a:ext>
              </a:extLst>
            </p:cNvPr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28" name="Google Shape;2012;p59">
              <a:extLst>
                <a:ext uri="{FF2B5EF4-FFF2-40B4-BE49-F238E27FC236}">
                  <a16:creationId xmlns:a16="http://schemas.microsoft.com/office/drawing/2014/main" id="{19FB2035-3FBD-860C-85D9-056970DBA33E}"/>
                </a:ext>
              </a:extLst>
            </p:cNvPr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29" name="Google Shape;2013;p59">
              <a:extLst>
                <a:ext uri="{FF2B5EF4-FFF2-40B4-BE49-F238E27FC236}">
                  <a16:creationId xmlns:a16="http://schemas.microsoft.com/office/drawing/2014/main" id="{F0869173-2AC4-826F-7DF7-BB042343290E}"/>
                </a:ext>
              </a:extLst>
            </p:cNvPr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30" name="Google Shape;2014;p59">
              <a:extLst>
                <a:ext uri="{FF2B5EF4-FFF2-40B4-BE49-F238E27FC236}">
                  <a16:creationId xmlns:a16="http://schemas.microsoft.com/office/drawing/2014/main" id="{E9FBB5C8-850E-193D-B694-74EAEBF75E5E}"/>
                </a:ext>
              </a:extLst>
            </p:cNvPr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31" name="Google Shape;2015;p59">
              <a:extLst>
                <a:ext uri="{FF2B5EF4-FFF2-40B4-BE49-F238E27FC236}">
                  <a16:creationId xmlns:a16="http://schemas.microsoft.com/office/drawing/2014/main" id="{C3702304-BC80-12C7-605A-951B78774F52}"/>
                </a:ext>
              </a:extLst>
            </p:cNvPr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32" name="Google Shape;2016;p59">
              <a:extLst>
                <a:ext uri="{FF2B5EF4-FFF2-40B4-BE49-F238E27FC236}">
                  <a16:creationId xmlns:a16="http://schemas.microsoft.com/office/drawing/2014/main" id="{C08CD78D-FF6C-7243-2D0E-55D18EE93D0C}"/>
                </a:ext>
              </a:extLst>
            </p:cNvPr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33" name="Google Shape;2017;p59">
              <a:extLst>
                <a:ext uri="{FF2B5EF4-FFF2-40B4-BE49-F238E27FC236}">
                  <a16:creationId xmlns:a16="http://schemas.microsoft.com/office/drawing/2014/main" id="{3A16FBAB-9DF0-A130-432D-3BCC3183AE05}"/>
                </a:ext>
              </a:extLst>
            </p:cNvPr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34" name="Google Shape;2018;p59">
              <a:extLst>
                <a:ext uri="{FF2B5EF4-FFF2-40B4-BE49-F238E27FC236}">
                  <a16:creationId xmlns:a16="http://schemas.microsoft.com/office/drawing/2014/main" id="{0D4B433A-F58D-6BC6-AF6C-15D58985F7CA}"/>
                </a:ext>
              </a:extLst>
            </p:cNvPr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35" name="Google Shape;2019;p59">
              <a:extLst>
                <a:ext uri="{FF2B5EF4-FFF2-40B4-BE49-F238E27FC236}">
                  <a16:creationId xmlns:a16="http://schemas.microsoft.com/office/drawing/2014/main" id="{C1DBC6A3-6B24-95CC-05F0-6E4B94BE6F23}"/>
                </a:ext>
              </a:extLst>
            </p:cNvPr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00000"/>
                </a:solidFill>
              </a:endParaRPr>
            </a:p>
          </p:txBody>
        </p:sp>
        <p:sp>
          <p:nvSpPr>
            <p:cNvPr id="36" name="Google Shape;2020;p59">
              <a:extLst>
                <a:ext uri="{FF2B5EF4-FFF2-40B4-BE49-F238E27FC236}">
                  <a16:creationId xmlns:a16="http://schemas.microsoft.com/office/drawing/2014/main" id="{A2C6A94E-90E9-67A8-D849-7972DB41C46F}"/>
                </a:ext>
              </a:extLst>
            </p:cNvPr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37" name="Google Shape;2021;p59">
              <a:extLst>
                <a:ext uri="{FF2B5EF4-FFF2-40B4-BE49-F238E27FC236}">
                  <a16:creationId xmlns:a16="http://schemas.microsoft.com/office/drawing/2014/main" id="{4C7434D1-B9C9-7D4C-354E-3D2D923846B0}"/>
                </a:ext>
              </a:extLst>
            </p:cNvPr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38" name="Google Shape;2022;p59">
              <a:extLst>
                <a:ext uri="{FF2B5EF4-FFF2-40B4-BE49-F238E27FC236}">
                  <a16:creationId xmlns:a16="http://schemas.microsoft.com/office/drawing/2014/main" id="{B107F7A7-2280-9755-FC59-1D7800836380}"/>
                </a:ext>
              </a:extLst>
            </p:cNvPr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39" name="Google Shape;2023;p59">
              <a:extLst>
                <a:ext uri="{FF2B5EF4-FFF2-40B4-BE49-F238E27FC236}">
                  <a16:creationId xmlns:a16="http://schemas.microsoft.com/office/drawing/2014/main" id="{6F73E1C2-7CA5-4745-738F-FFC8B5B88367}"/>
                </a:ext>
              </a:extLst>
            </p:cNvPr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40" name="Google Shape;2024;p59">
              <a:extLst>
                <a:ext uri="{FF2B5EF4-FFF2-40B4-BE49-F238E27FC236}">
                  <a16:creationId xmlns:a16="http://schemas.microsoft.com/office/drawing/2014/main" id="{BE8FA01E-315A-F4DA-AC98-3B43AD568806}"/>
                </a:ext>
              </a:extLst>
            </p:cNvPr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41" name="Google Shape;2025;p59">
              <a:extLst>
                <a:ext uri="{FF2B5EF4-FFF2-40B4-BE49-F238E27FC236}">
                  <a16:creationId xmlns:a16="http://schemas.microsoft.com/office/drawing/2014/main" id="{52DC6791-9AAC-4A7D-475F-2CDAE53FF185}"/>
                </a:ext>
              </a:extLst>
            </p:cNvPr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42" name="Google Shape;2026;p59">
              <a:extLst>
                <a:ext uri="{FF2B5EF4-FFF2-40B4-BE49-F238E27FC236}">
                  <a16:creationId xmlns:a16="http://schemas.microsoft.com/office/drawing/2014/main" id="{7EE83186-5A09-18E7-D4E7-2B3714A71839}"/>
                </a:ext>
              </a:extLst>
            </p:cNvPr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43" name="Google Shape;2027;p59">
              <a:extLst>
                <a:ext uri="{FF2B5EF4-FFF2-40B4-BE49-F238E27FC236}">
                  <a16:creationId xmlns:a16="http://schemas.microsoft.com/office/drawing/2014/main" id="{0C19B756-EFB0-F5C3-39B2-A9EB6915E72A}"/>
                </a:ext>
              </a:extLst>
            </p:cNvPr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44" name="Google Shape;2028;p59">
              <a:extLst>
                <a:ext uri="{FF2B5EF4-FFF2-40B4-BE49-F238E27FC236}">
                  <a16:creationId xmlns:a16="http://schemas.microsoft.com/office/drawing/2014/main" id="{9C788CEF-EF92-CB82-6381-660AAFFC9AE1}"/>
                </a:ext>
              </a:extLst>
            </p:cNvPr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45" name="Google Shape;2029;p59">
              <a:extLst>
                <a:ext uri="{FF2B5EF4-FFF2-40B4-BE49-F238E27FC236}">
                  <a16:creationId xmlns:a16="http://schemas.microsoft.com/office/drawing/2014/main" id="{1CB605A3-630B-8309-60DB-33F48DA1E617}"/>
                </a:ext>
              </a:extLst>
            </p:cNvPr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46" name="Google Shape;2030;p59">
              <a:extLst>
                <a:ext uri="{FF2B5EF4-FFF2-40B4-BE49-F238E27FC236}">
                  <a16:creationId xmlns:a16="http://schemas.microsoft.com/office/drawing/2014/main" id="{74902891-D98D-A4B7-E90C-AAFD944F9923}"/>
                </a:ext>
              </a:extLst>
            </p:cNvPr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47" name="Google Shape;2031;p59">
              <a:extLst>
                <a:ext uri="{FF2B5EF4-FFF2-40B4-BE49-F238E27FC236}">
                  <a16:creationId xmlns:a16="http://schemas.microsoft.com/office/drawing/2014/main" id="{A67AF9DA-C534-D41C-A719-C17D9364F9D2}"/>
                </a:ext>
              </a:extLst>
            </p:cNvPr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48" name="Google Shape;2032;p59">
              <a:extLst>
                <a:ext uri="{FF2B5EF4-FFF2-40B4-BE49-F238E27FC236}">
                  <a16:creationId xmlns:a16="http://schemas.microsoft.com/office/drawing/2014/main" id="{58530FBF-7ED8-00F9-0E8C-B107D336D79A}"/>
                </a:ext>
              </a:extLst>
            </p:cNvPr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49" name="Google Shape;2033;p59">
              <a:extLst>
                <a:ext uri="{FF2B5EF4-FFF2-40B4-BE49-F238E27FC236}">
                  <a16:creationId xmlns:a16="http://schemas.microsoft.com/office/drawing/2014/main" id="{B8AD220B-4C49-5AC3-3A98-A65D23DC00BC}"/>
                </a:ext>
              </a:extLst>
            </p:cNvPr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50" name="Google Shape;2034;p59">
              <a:extLst>
                <a:ext uri="{FF2B5EF4-FFF2-40B4-BE49-F238E27FC236}">
                  <a16:creationId xmlns:a16="http://schemas.microsoft.com/office/drawing/2014/main" id="{46E49122-2DC3-BACA-4AE4-61EE27D6AB17}"/>
                </a:ext>
              </a:extLst>
            </p:cNvPr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51" name="Google Shape;2035;p59">
              <a:extLst>
                <a:ext uri="{FF2B5EF4-FFF2-40B4-BE49-F238E27FC236}">
                  <a16:creationId xmlns:a16="http://schemas.microsoft.com/office/drawing/2014/main" id="{DA2128D8-AF42-49E6-0017-897AE607C740}"/>
                </a:ext>
              </a:extLst>
            </p:cNvPr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52" name="Google Shape;2036;p59">
              <a:extLst>
                <a:ext uri="{FF2B5EF4-FFF2-40B4-BE49-F238E27FC236}">
                  <a16:creationId xmlns:a16="http://schemas.microsoft.com/office/drawing/2014/main" id="{978680F5-1EEF-3977-6C83-B8D83316F289}"/>
                </a:ext>
              </a:extLst>
            </p:cNvPr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  <p:sp>
          <p:nvSpPr>
            <p:cNvPr id="53" name="Google Shape;2037;p59">
              <a:extLst>
                <a:ext uri="{FF2B5EF4-FFF2-40B4-BE49-F238E27FC236}">
                  <a16:creationId xmlns:a16="http://schemas.microsoft.com/office/drawing/2014/main" id="{5813302C-1133-E6A8-CEB9-7BBAE335AA68}"/>
                </a:ext>
              </a:extLst>
            </p:cNvPr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00000"/>
                </a:solidFill>
              </a:endParaRPr>
            </a:p>
          </p:txBody>
        </p:sp>
      </p:grpSp>
      <p:sp>
        <p:nvSpPr>
          <p:cNvPr id="1888" name="Google Shape;1888;p56"/>
          <p:cNvSpPr/>
          <p:nvPr/>
        </p:nvSpPr>
        <p:spPr>
          <a:xfrm>
            <a:off x="773501" y="1360923"/>
            <a:ext cx="758100" cy="758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89" name="Google Shape;1889;p56"/>
          <p:cNvSpPr/>
          <p:nvPr/>
        </p:nvSpPr>
        <p:spPr>
          <a:xfrm>
            <a:off x="773501" y="2588125"/>
            <a:ext cx="758100" cy="758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90" name="Google Shape;1890;p56"/>
          <p:cNvSpPr/>
          <p:nvPr/>
        </p:nvSpPr>
        <p:spPr>
          <a:xfrm>
            <a:off x="773501" y="3815325"/>
            <a:ext cx="758100" cy="758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91" name="Google Shape;1891;p5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Social Media Usage Category</a:t>
            </a:r>
            <a:endParaRPr dirty="0"/>
          </a:p>
        </p:txBody>
      </p:sp>
      <p:sp>
        <p:nvSpPr>
          <p:cNvPr id="1892" name="Google Shape;1892;p56"/>
          <p:cNvSpPr txBox="1"/>
          <p:nvPr/>
        </p:nvSpPr>
        <p:spPr>
          <a:xfrm>
            <a:off x="3492732" y="1427725"/>
            <a:ext cx="16704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nstagram,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Other meta platform’s</a:t>
            </a:r>
            <a:endParaRPr sz="17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93" name="Google Shape;1893;p56"/>
          <p:cNvSpPr txBox="1"/>
          <p:nvPr/>
        </p:nvSpPr>
        <p:spPr>
          <a:xfrm>
            <a:off x="5163132" y="1427725"/>
            <a:ext cx="32130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verage youngsters consuming the fedrated content in socialmedia age group ( is average in india ) 12 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94" name="Google Shape;1894;p56"/>
          <p:cNvSpPr txBox="1"/>
          <p:nvPr/>
        </p:nvSpPr>
        <p:spPr>
          <a:xfrm>
            <a:off x="2105094" y="1484125"/>
            <a:ext cx="9057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90%</a:t>
            </a:r>
            <a:endParaRPr sz="200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95" name="Google Shape;1895;p56"/>
          <p:cNvSpPr txBox="1"/>
          <p:nvPr/>
        </p:nvSpPr>
        <p:spPr>
          <a:xfrm>
            <a:off x="3492732" y="3881500"/>
            <a:ext cx="16704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Fediverse</a:t>
            </a:r>
            <a:endParaRPr sz="17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96" name="Google Shape;1896;p56"/>
          <p:cNvSpPr txBox="1"/>
          <p:nvPr/>
        </p:nvSpPr>
        <p:spPr>
          <a:xfrm>
            <a:off x="5163132" y="3882075"/>
            <a:ext cx="32130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</a:t>
            </a: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astadon , tumbler, pixeldfed , lemmy, puretube, matrix, xampp </a:t>
            </a:r>
            <a:b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decentrelize platforms 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97" name="Google Shape;1897;p56"/>
          <p:cNvSpPr txBox="1"/>
          <p:nvPr/>
        </p:nvSpPr>
        <p:spPr>
          <a:xfrm>
            <a:off x="2105094" y="3938475"/>
            <a:ext cx="9057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05%</a:t>
            </a:r>
            <a:endParaRPr sz="200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98" name="Google Shape;1898;p56"/>
          <p:cNvSpPr txBox="1"/>
          <p:nvPr/>
        </p:nvSpPr>
        <p:spPr>
          <a:xfrm>
            <a:off x="3492732" y="2654875"/>
            <a:ext cx="16704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Fb, reddit, LinkedIn, GitHub, blog etc..,</a:t>
            </a:r>
            <a:endParaRPr sz="17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99" name="Google Shape;1899;p56"/>
          <p:cNvSpPr txBox="1"/>
          <p:nvPr/>
        </p:nvSpPr>
        <p:spPr>
          <a:xfrm>
            <a:off x="5163132" y="2654875"/>
            <a:ext cx="32130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nother 15% people cunsuming a federated contents 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00" name="Google Shape;1900;p56"/>
          <p:cNvSpPr txBox="1"/>
          <p:nvPr/>
        </p:nvSpPr>
        <p:spPr>
          <a:xfrm>
            <a:off x="2105094" y="2711275"/>
            <a:ext cx="9057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15%</a:t>
            </a:r>
            <a:endParaRPr sz="200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901" name="Google Shape;1901;p56"/>
          <p:cNvCxnSpPr>
            <a:stCxn id="1888" idx="6"/>
            <a:endCxn id="1894" idx="1"/>
          </p:cNvCxnSpPr>
          <p:nvPr/>
        </p:nvCxnSpPr>
        <p:spPr>
          <a:xfrm>
            <a:off x="1531601" y="1739973"/>
            <a:ext cx="5736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2" name="Google Shape;1902;p56"/>
          <p:cNvCxnSpPr>
            <a:stCxn id="1889" idx="6"/>
            <a:endCxn id="1900" idx="1"/>
          </p:cNvCxnSpPr>
          <p:nvPr/>
        </p:nvCxnSpPr>
        <p:spPr>
          <a:xfrm>
            <a:off x="1531601" y="2967175"/>
            <a:ext cx="5736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3" name="Google Shape;1903;p56"/>
          <p:cNvCxnSpPr>
            <a:stCxn id="1890" idx="6"/>
            <a:endCxn id="1897" idx="1"/>
          </p:cNvCxnSpPr>
          <p:nvPr/>
        </p:nvCxnSpPr>
        <p:spPr>
          <a:xfrm>
            <a:off x="1531601" y="4194375"/>
            <a:ext cx="5736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4" name="Google Shape;1904;p56"/>
          <p:cNvCxnSpPr>
            <a:stCxn id="1894" idx="3"/>
            <a:endCxn id="1892" idx="1"/>
          </p:cNvCxnSpPr>
          <p:nvPr/>
        </p:nvCxnSpPr>
        <p:spPr>
          <a:xfrm>
            <a:off x="3010794" y="1740025"/>
            <a:ext cx="481800" cy="600"/>
          </a:xfrm>
          <a:prstGeom prst="bentConnector3">
            <a:avLst>
              <a:gd name="adj1" fmla="val 5001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05" name="Google Shape;1905;p56"/>
          <p:cNvCxnSpPr>
            <a:stCxn id="1900" idx="3"/>
            <a:endCxn id="1898" idx="1"/>
          </p:cNvCxnSpPr>
          <p:nvPr/>
        </p:nvCxnSpPr>
        <p:spPr>
          <a:xfrm>
            <a:off x="3010794" y="2967175"/>
            <a:ext cx="481800" cy="600"/>
          </a:xfrm>
          <a:prstGeom prst="bentConnector3">
            <a:avLst>
              <a:gd name="adj1" fmla="val 5001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06" name="Google Shape;1906;p56"/>
          <p:cNvCxnSpPr>
            <a:stCxn id="1897" idx="3"/>
            <a:endCxn id="1895" idx="1"/>
          </p:cNvCxnSpPr>
          <p:nvPr/>
        </p:nvCxnSpPr>
        <p:spPr>
          <a:xfrm rot="10800000" flipH="1">
            <a:off x="3010794" y="4193775"/>
            <a:ext cx="481800" cy="600"/>
          </a:xfrm>
          <a:prstGeom prst="bentConnector3">
            <a:avLst>
              <a:gd name="adj1" fmla="val 5001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907" name="Google Shape;1907;p56"/>
          <p:cNvSpPr/>
          <p:nvPr/>
        </p:nvSpPr>
        <p:spPr>
          <a:xfrm>
            <a:off x="773582" y="1361275"/>
            <a:ext cx="758100" cy="758100"/>
          </a:xfrm>
          <a:prstGeom prst="pie">
            <a:avLst>
              <a:gd name="adj1" fmla="val 16187409"/>
              <a:gd name="adj2" fmla="val 14068505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FF0000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08" name="Google Shape;1908;p56"/>
          <p:cNvSpPr/>
          <p:nvPr/>
        </p:nvSpPr>
        <p:spPr>
          <a:xfrm>
            <a:off x="773582" y="3814975"/>
            <a:ext cx="758100" cy="758100"/>
          </a:xfrm>
          <a:prstGeom prst="pie">
            <a:avLst>
              <a:gd name="adj1" fmla="val 16187409"/>
              <a:gd name="adj2" fmla="val 16515048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09" name="Google Shape;1909;p56"/>
          <p:cNvSpPr/>
          <p:nvPr/>
        </p:nvSpPr>
        <p:spPr>
          <a:xfrm>
            <a:off x="773582" y="2588125"/>
            <a:ext cx="758100" cy="758100"/>
          </a:xfrm>
          <a:prstGeom prst="pie">
            <a:avLst>
              <a:gd name="adj1" fmla="val 16187409"/>
              <a:gd name="adj2" fmla="val 21580106"/>
            </a:avLst>
          </a:prstGeom>
          <a:solidFill>
            <a:schemeClr val="bg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" name="Google Shape;1714;p53">
            <a:extLst>
              <a:ext uri="{FF2B5EF4-FFF2-40B4-BE49-F238E27FC236}">
                <a16:creationId xmlns:a16="http://schemas.microsoft.com/office/drawing/2014/main" id="{C7995E63-7B13-96FA-F7DD-919BADCE3298}"/>
              </a:ext>
            </a:extLst>
          </p:cNvPr>
          <p:cNvSpPr/>
          <p:nvPr/>
        </p:nvSpPr>
        <p:spPr>
          <a:xfrm flipH="1">
            <a:off x="5670191" y="2554997"/>
            <a:ext cx="234362" cy="213901"/>
          </a:xfrm>
          <a:custGeom>
            <a:avLst/>
            <a:gdLst/>
            <a:ahLst/>
            <a:cxnLst/>
            <a:rect l="l" t="t" r="r" b="b"/>
            <a:pathLst>
              <a:path w="1011" h="778" extrusionOk="0">
                <a:moveTo>
                  <a:pt x="819" y="554"/>
                </a:moveTo>
                <a:lnTo>
                  <a:pt x="819" y="554"/>
                </a:lnTo>
                <a:cubicBezTo>
                  <a:pt x="925" y="554"/>
                  <a:pt x="1011" y="468"/>
                  <a:pt x="1011" y="362"/>
                </a:cubicBezTo>
                <a:lnTo>
                  <a:pt x="1011" y="191"/>
                </a:lnTo>
                <a:cubicBezTo>
                  <a:pt x="1011" y="86"/>
                  <a:pt x="925" y="0"/>
                  <a:pt x="819" y="0"/>
                </a:cubicBezTo>
                <a:lnTo>
                  <a:pt x="191" y="0"/>
                </a:lnTo>
                <a:cubicBezTo>
                  <a:pt x="85" y="0"/>
                  <a:pt x="0" y="86"/>
                  <a:pt x="0" y="191"/>
                </a:cubicBezTo>
                <a:lnTo>
                  <a:pt x="0" y="362"/>
                </a:lnTo>
                <a:cubicBezTo>
                  <a:pt x="0" y="468"/>
                  <a:pt x="85" y="554"/>
                  <a:pt x="191" y="554"/>
                </a:cubicBezTo>
                <a:lnTo>
                  <a:pt x="605" y="554"/>
                </a:lnTo>
                <a:cubicBezTo>
                  <a:pt x="608" y="554"/>
                  <a:pt x="610" y="555"/>
                  <a:pt x="612" y="557"/>
                </a:cubicBezTo>
                <a:lnTo>
                  <a:pt x="859" y="775"/>
                </a:lnTo>
                <a:cubicBezTo>
                  <a:pt x="868" y="782"/>
                  <a:pt x="881" y="773"/>
                  <a:pt x="877" y="763"/>
                </a:cubicBezTo>
                <a:lnTo>
                  <a:pt x="809" y="569"/>
                </a:lnTo>
                <a:cubicBezTo>
                  <a:pt x="806" y="562"/>
                  <a:pt x="811" y="554"/>
                  <a:pt x="819" y="55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GB" dirty="0"/>
              <a:t>Scope &amp; Limitation</a:t>
            </a:r>
            <a:endParaRPr lang="en-IN" dirty="0"/>
          </a:p>
        </p:txBody>
      </p:sp>
      <p:sp>
        <p:nvSpPr>
          <p:cNvPr id="1585" name="Google Shape;1585;p46"/>
          <p:cNvSpPr txBox="1">
            <a:spLocks noGrp="1"/>
          </p:cNvSpPr>
          <p:nvPr>
            <p:ph type="subTitle" idx="1"/>
          </p:nvPr>
        </p:nvSpPr>
        <p:spPr>
          <a:xfrm>
            <a:off x="5132532" y="2264875"/>
            <a:ext cx="27435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Network Effects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Resource Inequality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Usability Challenges</a:t>
            </a:r>
            <a:endParaRPr dirty="0"/>
          </a:p>
        </p:txBody>
      </p:sp>
      <p:sp>
        <p:nvSpPr>
          <p:cNvPr id="1586" name="Google Shape;1586;p46"/>
          <p:cNvSpPr txBox="1">
            <a:spLocks noGrp="1"/>
          </p:cNvSpPr>
          <p:nvPr>
            <p:ph type="subTitle" idx="2"/>
          </p:nvPr>
        </p:nvSpPr>
        <p:spPr>
          <a:xfrm>
            <a:off x="1267962" y="2264874"/>
            <a:ext cx="2743500" cy="13728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Privacy Control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Censorship Resistance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User Autonomy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Reduced Monopoly Power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Interoperability</a:t>
            </a:r>
            <a:endParaRPr dirty="0"/>
          </a:p>
        </p:txBody>
      </p:sp>
      <p:sp>
        <p:nvSpPr>
          <p:cNvPr id="1587" name="Google Shape;1587;p46"/>
          <p:cNvSpPr txBox="1">
            <a:spLocks noGrp="1"/>
          </p:cNvSpPr>
          <p:nvPr>
            <p:ph type="subTitle" idx="3"/>
          </p:nvPr>
        </p:nvSpPr>
        <p:spPr>
          <a:xfrm>
            <a:off x="1267974" y="1929475"/>
            <a:ext cx="27435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Scope</a:t>
            </a:r>
            <a:endParaRPr dirty="0"/>
          </a:p>
        </p:txBody>
      </p:sp>
      <p:sp>
        <p:nvSpPr>
          <p:cNvPr id="1588" name="Google Shape;1588;p46"/>
          <p:cNvSpPr txBox="1">
            <a:spLocks noGrp="1"/>
          </p:cNvSpPr>
          <p:nvPr>
            <p:ph type="subTitle" idx="4"/>
          </p:nvPr>
        </p:nvSpPr>
        <p:spPr>
          <a:xfrm>
            <a:off x="5132546" y="1929475"/>
            <a:ext cx="27435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Limitations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ology and Communication Vocabulary - French - Foreign Language - 7th grade by Slidesgo">
  <a:themeElements>
    <a:clrScheme name="Simple Light">
      <a:dk1>
        <a:srgbClr val="434343"/>
      </a:dk1>
      <a:lt1>
        <a:srgbClr val="FFF2CC"/>
      </a:lt1>
      <a:dk2>
        <a:srgbClr val="FFCB17"/>
      </a:dk2>
      <a:lt2>
        <a:srgbClr val="FF5E3F"/>
      </a:lt2>
      <a:accent1>
        <a:srgbClr val="9009D3"/>
      </a:accent1>
      <a:accent2>
        <a:srgbClr val="FF65C5"/>
      </a:accent2>
      <a:accent3>
        <a:srgbClr val="00D285"/>
      </a:accent3>
      <a:accent4>
        <a:srgbClr val="0B5E3C"/>
      </a:accent4>
      <a:accent5>
        <a:srgbClr val="AC3025"/>
      </a:accent5>
      <a:accent6>
        <a:srgbClr val="FFFCF6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592</Words>
  <Application>Microsoft Office PowerPoint</Application>
  <PresentationFormat>On-screen Show (16:9)</PresentationFormat>
  <Paragraphs>112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Nunito Light</vt:lpstr>
      <vt:lpstr>DM Sans</vt:lpstr>
      <vt:lpstr>Lato</vt:lpstr>
      <vt:lpstr>Poppins</vt:lpstr>
      <vt:lpstr>Caveat Brush</vt:lpstr>
      <vt:lpstr>Technology and Communication Vocabulary - French - Foreign Language - 7th grade by Slidesgo</vt:lpstr>
      <vt:lpstr>FEDIVERSE DECENTERALIZED SOCIAL  MEDIA </vt:lpstr>
      <vt:lpstr>Table of contents</vt:lpstr>
      <vt:lpstr>Social Media!</vt:lpstr>
      <vt:lpstr>Introduction</vt:lpstr>
      <vt:lpstr>Introduction </vt:lpstr>
      <vt:lpstr>Literature Review</vt:lpstr>
      <vt:lpstr>Problem 03 Statement </vt:lpstr>
      <vt:lpstr>Social Media Usage Category</vt:lpstr>
      <vt:lpstr>Scope &amp; Limitation</vt:lpstr>
      <vt:lpstr>Methodology</vt:lpstr>
      <vt:lpstr>Existing System</vt:lpstr>
      <vt:lpstr>Features </vt:lpstr>
      <vt:lpstr>PowerPoint Presentation</vt:lpstr>
      <vt:lpstr>resources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FEDIVERSE DECENTERALIZED SOCIAL  MEDIA </dc:title>
  <cp:lastModifiedBy>Dhinesh Kumar</cp:lastModifiedBy>
  <cp:revision>5</cp:revision>
  <dcterms:modified xsi:type="dcterms:W3CDTF">2024-02-05T09:38:16Z</dcterms:modified>
</cp:coreProperties>
</file>